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  <p:sldMasterId id="2147483666" r:id="rId2"/>
    <p:sldMasterId id="2147483679" r:id="rId3"/>
    <p:sldMasterId id="2147483690" r:id="rId4"/>
  </p:sldMasterIdLst>
  <p:notesMasterIdLst>
    <p:notesMasterId r:id="rId20"/>
  </p:notesMasterIdLst>
  <p:sldIdLst>
    <p:sldId id="256" r:id="rId5"/>
    <p:sldId id="278" r:id="rId6"/>
    <p:sldId id="280" r:id="rId7"/>
    <p:sldId id="286" r:id="rId8"/>
    <p:sldId id="287" r:id="rId9"/>
    <p:sldId id="288" r:id="rId10"/>
    <p:sldId id="289" r:id="rId11"/>
    <p:sldId id="285" r:id="rId12"/>
    <p:sldId id="283" r:id="rId13"/>
    <p:sldId id="284" r:id="rId14"/>
    <p:sldId id="281" r:id="rId15"/>
    <p:sldId id="282" r:id="rId16"/>
    <p:sldId id="290" r:id="rId17"/>
    <p:sldId id="291" r:id="rId18"/>
    <p:sldId id="277" r:id="rId19"/>
  </p:sldIdLst>
  <p:sldSz cx="8999538" cy="6840538"/>
  <p:notesSz cx="6797675" cy="9928225"/>
  <p:defaultTextStyle>
    <a:defPPr>
      <a:defRPr lang="en-GB"/>
    </a:defPPr>
    <a:lvl1pPr algn="l" defTabSz="449263" rtl="0" fontAlgn="base" hangingPunct="0">
      <a:lnSpc>
        <a:spcPct val="11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 hangingPunct="0">
      <a:lnSpc>
        <a:spcPct val="11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 hangingPunct="0">
      <a:lnSpc>
        <a:spcPct val="11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 hangingPunct="0">
      <a:lnSpc>
        <a:spcPct val="11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 hangingPunct="0">
      <a:lnSpc>
        <a:spcPct val="11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674">
          <p15:clr>
            <a:srgbClr val="A4A3A4"/>
          </p15:clr>
        </p15:guide>
        <p15:guide id="4" pos="19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4D1"/>
    <a:srgbClr val="999999"/>
    <a:srgbClr val="004586"/>
    <a:srgbClr val="83C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0824" autoAdjust="0"/>
  </p:normalViewPr>
  <p:slideViewPr>
    <p:cSldViewPr>
      <p:cViewPr varScale="1">
        <p:scale>
          <a:sx n="80" d="100"/>
          <a:sy n="80" d="100"/>
        </p:scale>
        <p:origin x="2550" y="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  <p:guide orient="horz" pos="2674"/>
        <p:guide pos="19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50913" y="754063"/>
            <a:ext cx="4892675" cy="372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79482" y="4715724"/>
            <a:ext cx="5437284" cy="4466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1" y="0"/>
            <a:ext cx="2949180" cy="495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63382" algn="l"/>
                <a:tab pos="1326764" algn="l"/>
                <a:tab pos="1990146" algn="l"/>
                <a:tab pos="2653528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endParaRPr lang="et-EE" alt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47068" y="0"/>
            <a:ext cx="2949180" cy="495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63382" algn="l"/>
                <a:tab pos="1326764" algn="l"/>
                <a:tab pos="1990146" algn="l"/>
                <a:tab pos="2653528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endParaRPr lang="et-EE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1" y="9431445"/>
            <a:ext cx="2949180" cy="495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63382" algn="l"/>
                <a:tab pos="1326764" algn="l"/>
                <a:tab pos="1990146" algn="l"/>
                <a:tab pos="2653528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endParaRPr lang="et-EE" alt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847068" y="9431445"/>
            <a:ext cx="2949180" cy="495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63382" algn="l"/>
                <a:tab pos="1326764" algn="l"/>
                <a:tab pos="1990146" algn="l"/>
                <a:tab pos="2653528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fld id="{9137B0FE-B827-43E6-9F1A-73A7AB4ED6CD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6325866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0913" y="754063"/>
            <a:ext cx="4892675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137B0FE-B827-43E6-9F1A-73A7AB4ED6CD}" type="slidenum">
              <a:rPr lang="et-EE" altLang="en-US" smtClean="0"/>
              <a:pPr/>
              <a:t>1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22488806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137B0FE-B827-43E6-9F1A-73A7AB4ED6CD}" type="slidenum">
              <a:rPr lang="et-EE" altLang="en-US" smtClean="0"/>
              <a:pPr/>
              <a:t>10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17082131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137B0FE-B827-43E6-9F1A-73A7AB4ED6CD}" type="slidenum">
              <a:rPr lang="et-EE" altLang="en-US" smtClean="0"/>
              <a:pPr/>
              <a:t>11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2268905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757238"/>
            <a:ext cx="4891088" cy="3717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Metsaga kaetud ala ja metsamaa ja põllumajandusmaa suhe määratletakse LAU 2 (vald) tasandiga võrdsel piirkondlikul tasemel või muu selgelt määratletud ühtse geograafilise piirkonna tasemel, millel on sarnased põllumajanduslikud tingimused.</a:t>
            </a:r>
          </a:p>
          <a:p>
            <a:endParaRPr lang="et-EE" dirty="0" smtClean="0"/>
          </a:p>
          <a:p>
            <a:r>
              <a:rPr lang="et-EE" dirty="0" smtClean="0"/>
              <a:t>Metsasuse erisus</a:t>
            </a:r>
          </a:p>
          <a:p>
            <a:r>
              <a:rPr lang="et-EE" dirty="0" smtClean="0"/>
              <a:t>Eesti esitas metsasuse erisuse määratlemiseks 4 homogeenset piirkonda ja 3 eraldiseisvat kohalikku omavalitsust, kokku 102(-3) KOV (185-st):</a:t>
            </a:r>
          </a:p>
          <a:p>
            <a:r>
              <a:rPr lang="et-EE" dirty="0" smtClean="0"/>
              <a:t>Eesti saare ja läänepoolne rannikuala (joonisel sinine), metsasus üle 55% ja metsa ja põllumajandusmaa suhe 3,1;</a:t>
            </a:r>
          </a:p>
          <a:p>
            <a:r>
              <a:rPr lang="et-EE" dirty="0" smtClean="0"/>
              <a:t>Põhja- ja Kirde-Eesti koos Peipsiääre valdadega (joonisel kollane) , metsasus ligi 60%, suhe 4,6;</a:t>
            </a:r>
          </a:p>
          <a:p>
            <a:r>
              <a:rPr lang="et-EE" dirty="0" smtClean="0"/>
              <a:t>Lõuna- ja Kagu-Eesti vallad (joonisel roheline) , metsasus 53% , suhe 3,1;</a:t>
            </a:r>
          </a:p>
          <a:p>
            <a:r>
              <a:rPr lang="et-EE" dirty="0" smtClean="0"/>
              <a:t>Kagu-Eesti ja Kesk-Eesti vallad (joonisel pruun), metsasus 53%, suhe 3,1;</a:t>
            </a:r>
          </a:p>
          <a:p>
            <a:r>
              <a:rPr lang="et-EE" dirty="0" smtClean="0"/>
              <a:t>Põlvamaa</a:t>
            </a:r>
          </a:p>
          <a:p>
            <a:r>
              <a:rPr lang="et-EE" dirty="0" smtClean="0"/>
              <a:t>Pärnumaa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D57B2-63EC-4625-A838-493DA0BA4CE5}" type="slidenum">
              <a:rPr lang="et-EE" smtClean="0">
                <a:solidFill>
                  <a:prstClr val="black"/>
                </a:solidFill>
              </a:rPr>
              <a:pPr/>
              <a:t>12</a:t>
            </a:fld>
            <a:endParaRPr lang="et-EE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t-EE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5834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137B0FE-B827-43E6-9F1A-73A7AB4ED6CD}" type="slidenum">
              <a:rPr lang="et-EE" altLang="en-US" smtClean="0"/>
              <a:pPr/>
              <a:t>13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17563126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137B0FE-B827-43E6-9F1A-73A7AB4ED6CD}" type="slidenum">
              <a:rPr lang="et-EE" altLang="en-US" smtClean="0"/>
              <a:pPr/>
              <a:t>14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31321960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0913" y="754063"/>
            <a:ext cx="4892675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137B0FE-B827-43E6-9F1A-73A7AB4ED6CD}" type="slidenum">
              <a:rPr lang="et-EE" altLang="en-US" smtClean="0"/>
              <a:pPr/>
              <a:t>15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804083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137B0FE-B827-43E6-9F1A-73A7AB4ED6CD}" type="slidenum">
              <a:rPr lang="et-EE" altLang="en-US" smtClean="0"/>
              <a:pPr/>
              <a:t>2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1970708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137B0FE-B827-43E6-9F1A-73A7AB4ED6CD}" type="slidenum">
              <a:rPr lang="et-EE" altLang="en-US" smtClean="0"/>
              <a:pPr/>
              <a:t>3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256352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137B0FE-B827-43E6-9F1A-73A7AB4ED6CD}" type="slidenum">
              <a:rPr lang="et-EE" altLang="en-US" smtClean="0"/>
              <a:pPr/>
              <a:t>4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2634208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137B0FE-B827-43E6-9F1A-73A7AB4ED6CD}" type="slidenum">
              <a:rPr lang="et-EE" altLang="en-US" smtClean="0"/>
              <a:pPr/>
              <a:t>5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2290246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137B0FE-B827-43E6-9F1A-73A7AB4ED6CD}" type="slidenum">
              <a:rPr lang="et-EE" altLang="en-US" smtClean="0"/>
              <a:pPr/>
              <a:t>6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1698079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137B0FE-B827-43E6-9F1A-73A7AB4ED6CD}" type="slidenum">
              <a:rPr lang="et-EE" altLang="en-US" smtClean="0"/>
              <a:pPr/>
              <a:t>7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3591546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DFDBF8C5-1720-4C88-A344-A20BCF134ECE}" type="slidenum">
              <a:rPr lang="et-EE" altLang="en-US" smtClean="0">
                <a:solidFill>
                  <a:prstClr val="black"/>
                </a:solidFill>
              </a:rPr>
              <a:pPr/>
              <a:t>8</a:t>
            </a:fld>
            <a:endParaRPr lang="et-EE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063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Vallad, mis on maapiirkonna määratlusest välistatud: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n-NO" dirty="0" smtClean="0"/>
              <a:t>Kiili vald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n-NO" dirty="0" smtClean="0"/>
              <a:t>Viimsi vald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n-NO" dirty="0" smtClean="0"/>
              <a:t>Harku vald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n-NO" dirty="0" smtClean="0"/>
              <a:t>Rae vald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n-NO" dirty="0" smtClean="0"/>
              <a:t>Saue vald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n-NO" dirty="0" smtClean="0"/>
              <a:t>Saku vald</a:t>
            </a:r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137B0FE-B827-43E6-9F1A-73A7AB4ED6CD}" type="slidenum">
              <a:rPr lang="et-EE" altLang="en-US" smtClean="0"/>
              <a:pPr/>
              <a:t>9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2546885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1800538"/>
            <a:ext cx="8999538" cy="5040000"/>
          </a:xfrm>
          <a:prstGeom prst="rect">
            <a:avLst/>
          </a:prstGeom>
          <a:solidFill>
            <a:srgbClr val="0084D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04000" y="2448000"/>
            <a:ext cx="7200000" cy="1800000"/>
          </a:xfrm>
        </p:spPr>
        <p:txBody>
          <a:bodyPr tIns="86400" anchor="t" anchorCtr="0"/>
          <a:lstStyle>
            <a:lvl1pPr algn="l">
              <a:defRPr sz="5700" baseline="0">
                <a:solidFill>
                  <a:schemeClr val="bg1"/>
                </a:solidFill>
              </a:defRPr>
            </a:lvl1pPr>
          </a:lstStyle>
          <a:p>
            <a:r>
              <a:rPr lang="et-EE" dirty="0" smtClean="0"/>
              <a:t>Slaidiesitluse </a:t>
            </a:r>
            <a:br>
              <a:rPr lang="et-EE" dirty="0" smtClean="0"/>
            </a:br>
            <a:r>
              <a:rPr lang="et-EE" dirty="0" smtClean="0"/>
              <a:t>pealkiri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4000" y="4525200"/>
            <a:ext cx="7200000" cy="1728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smtClean="0"/>
              <a:t>Eesnimi Perenimi</a:t>
            </a:r>
            <a:br>
              <a:rPr lang="et-EE" dirty="0" smtClean="0"/>
            </a:br>
            <a:r>
              <a:rPr lang="et-EE" dirty="0" smtClean="0"/>
              <a:t>asutuse nimetus </a:t>
            </a:r>
            <a:r>
              <a:rPr lang="et-EE" smtClean="0"/>
              <a:t>/ ametinimetus</a:t>
            </a:r>
            <a:br>
              <a:rPr lang="et-EE" smtClean="0"/>
            </a:br>
            <a:r>
              <a:rPr lang="et-EE" smtClean="0"/>
              <a:t/>
            </a:r>
            <a:br>
              <a:rPr lang="et-EE" smtClean="0"/>
            </a:br>
            <a:r>
              <a:rPr lang="et-EE" smtClean="0"/>
              <a:t>14.12.2013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9429" y="218336"/>
            <a:ext cx="3461667" cy="1381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409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674688" y="2125663"/>
            <a:ext cx="7650162" cy="1465262"/>
          </a:xfrm>
        </p:spPr>
        <p:txBody>
          <a:bodyPr/>
          <a:lstStyle/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349406" y="3876675"/>
            <a:ext cx="6300788" cy="1747838"/>
          </a:xfrm>
        </p:spPr>
        <p:txBody>
          <a:bodyPr/>
          <a:lstStyle>
            <a:lvl1pPr marL="0" indent="0" algn="ctr">
              <a:buNone/>
              <a:defRPr/>
            </a:lvl1pPr>
            <a:lvl2pPr marL="454826" indent="0" algn="ctr">
              <a:buNone/>
              <a:defRPr/>
            </a:lvl2pPr>
            <a:lvl3pPr marL="909652" indent="0" algn="ctr">
              <a:buNone/>
              <a:defRPr/>
            </a:lvl3pPr>
            <a:lvl4pPr marL="1364482" indent="0" algn="ctr">
              <a:buNone/>
              <a:defRPr/>
            </a:lvl4pPr>
            <a:lvl5pPr marL="1819311" indent="0" algn="ctr">
              <a:buNone/>
              <a:defRPr/>
            </a:lvl5pPr>
            <a:lvl6pPr marL="2274138" indent="0" algn="ctr">
              <a:buNone/>
              <a:defRPr/>
            </a:lvl6pPr>
            <a:lvl7pPr marL="2728966" indent="0" algn="ctr">
              <a:buNone/>
              <a:defRPr/>
            </a:lvl7pPr>
            <a:lvl8pPr marL="3183794" indent="0" algn="ctr">
              <a:buNone/>
              <a:defRPr/>
            </a:lvl8pPr>
            <a:lvl9pPr marL="3638623" indent="0" algn="ctr">
              <a:buNone/>
              <a:defRPr/>
            </a:lvl9pPr>
          </a:lstStyle>
          <a:p>
            <a:r>
              <a:rPr lang="et-EE" smtClean="0"/>
              <a:t>Klõpsake laadi muutmiseks</a:t>
            </a:r>
            <a:endParaRPr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5" name="Jaluse kohatäid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6" name="Slaidinumbri kohatä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8D978CB-D379-4D3E-AD51-C952ED221A75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14527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5" name="Jaluse kohatäid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6" name="Slaidinumbri kohatä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7A077C1-AD36-437D-A357-83C0FB8CF36F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289414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711250" y="4395788"/>
            <a:ext cx="7648575" cy="13589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711250" y="2898825"/>
            <a:ext cx="7648575" cy="1497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4826" indent="0">
              <a:buNone/>
              <a:defRPr sz="1800"/>
            </a:lvl2pPr>
            <a:lvl3pPr marL="909652" indent="0">
              <a:buNone/>
              <a:defRPr sz="1600"/>
            </a:lvl3pPr>
            <a:lvl4pPr marL="1364482" indent="0">
              <a:buNone/>
              <a:defRPr sz="1400"/>
            </a:lvl4pPr>
            <a:lvl5pPr marL="1819311" indent="0">
              <a:buNone/>
              <a:defRPr sz="1400"/>
            </a:lvl5pPr>
            <a:lvl6pPr marL="2274138" indent="0">
              <a:buNone/>
              <a:defRPr sz="1400"/>
            </a:lvl6pPr>
            <a:lvl7pPr marL="2728966" indent="0">
              <a:buNone/>
              <a:defRPr sz="1400"/>
            </a:lvl7pPr>
            <a:lvl8pPr marL="3183794" indent="0">
              <a:buNone/>
              <a:defRPr sz="1400"/>
            </a:lvl8pPr>
            <a:lvl9pPr marL="3638623" indent="0">
              <a:buNone/>
              <a:defRPr sz="14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5" name="Jaluse kohatäid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6" name="Slaidinumbri kohatä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10F7983-E769-422E-A410-E8E4EE53C2A1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315795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503238" y="1768482"/>
            <a:ext cx="4457700" cy="4513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5113357" y="1768482"/>
            <a:ext cx="4459287" cy="4513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5" name="Kuupäeva kohatäid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6" name="Jaluse kohatäid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7" name="Slaidinumbri kohatäid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BF7FBC1-1E05-4772-BBF8-2E691503A362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123476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49294" y="274688"/>
            <a:ext cx="8101012" cy="1139825"/>
          </a:xfrm>
        </p:spPr>
        <p:txBody>
          <a:bodyPr/>
          <a:lstStyle>
            <a:lvl1pPr>
              <a:defRPr/>
            </a:lvl1pPr>
          </a:lstStyle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49313" y="1531938"/>
            <a:ext cx="3976687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826" indent="0">
              <a:buNone/>
              <a:defRPr sz="2000" b="1"/>
            </a:lvl2pPr>
            <a:lvl3pPr marL="909652" indent="0">
              <a:buNone/>
              <a:defRPr sz="1800" b="1"/>
            </a:lvl3pPr>
            <a:lvl4pPr marL="1364482" indent="0">
              <a:buNone/>
              <a:defRPr sz="1600" b="1"/>
            </a:lvl4pPr>
            <a:lvl5pPr marL="1819311" indent="0">
              <a:buNone/>
              <a:defRPr sz="1600" b="1"/>
            </a:lvl5pPr>
            <a:lvl6pPr marL="2274138" indent="0">
              <a:buNone/>
              <a:defRPr sz="1600" b="1"/>
            </a:lvl6pPr>
            <a:lvl7pPr marL="2728966" indent="0">
              <a:buNone/>
              <a:defRPr sz="1600" b="1"/>
            </a:lvl7pPr>
            <a:lvl8pPr marL="3183794" indent="0">
              <a:buNone/>
              <a:defRPr sz="1600" b="1"/>
            </a:lvl8pPr>
            <a:lvl9pPr marL="3638623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49313" y="2170163"/>
            <a:ext cx="3976687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4572050" y="1531938"/>
            <a:ext cx="3978275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826" indent="0">
              <a:buNone/>
              <a:defRPr sz="2000" b="1"/>
            </a:lvl2pPr>
            <a:lvl3pPr marL="909652" indent="0">
              <a:buNone/>
              <a:defRPr sz="1800" b="1"/>
            </a:lvl3pPr>
            <a:lvl4pPr marL="1364482" indent="0">
              <a:buNone/>
              <a:defRPr sz="1600" b="1"/>
            </a:lvl4pPr>
            <a:lvl5pPr marL="1819311" indent="0">
              <a:buNone/>
              <a:defRPr sz="1600" b="1"/>
            </a:lvl5pPr>
            <a:lvl6pPr marL="2274138" indent="0">
              <a:buNone/>
              <a:defRPr sz="1600" b="1"/>
            </a:lvl6pPr>
            <a:lvl7pPr marL="2728966" indent="0">
              <a:buNone/>
              <a:defRPr sz="1600" b="1"/>
            </a:lvl7pPr>
            <a:lvl8pPr marL="3183794" indent="0">
              <a:buNone/>
              <a:defRPr sz="1600" b="1"/>
            </a:lvl8pPr>
            <a:lvl9pPr marL="3638623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4572050" y="2170163"/>
            <a:ext cx="3978275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7" name="Kuupäeva kohatäide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8" name="Jaluse kohatäide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9" name="Slaidinumbri kohatäide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207F9B2-E259-476C-AC0C-02CEB89CBB7C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79726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Kuupäeva kohatäide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4" name="Jaluse kohatäide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5" name="Slaidinumbri kohatäide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4617E69-1F1E-437C-A16C-6A9C5A41203A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69148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3" name="Jaluse kohatäide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4" name="Slaidinumbri kohatäide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FF86B7C-9D50-4D36-8093-D7E281ACD0B0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302018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49263" y="273100"/>
            <a:ext cx="2962275" cy="11588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517950" y="273071"/>
            <a:ext cx="5032375" cy="58372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449263" y="1431975"/>
            <a:ext cx="2962275" cy="4678363"/>
          </a:xfrm>
        </p:spPr>
        <p:txBody>
          <a:bodyPr/>
          <a:lstStyle>
            <a:lvl1pPr marL="0" indent="0">
              <a:buNone/>
              <a:defRPr sz="1400"/>
            </a:lvl1pPr>
            <a:lvl2pPr marL="454826" indent="0">
              <a:buNone/>
              <a:defRPr sz="1200"/>
            </a:lvl2pPr>
            <a:lvl3pPr marL="909652" indent="0">
              <a:buNone/>
              <a:defRPr sz="1000"/>
            </a:lvl3pPr>
            <a:lvl4pPr marL="1364482" indent="0">
              <a:buNone/>
              <a:defRPr sz="900"/>
            </a:lvl4pPr>
            <a:lvl5pPr marL="1819311" indent="0">
              <a:buNone/>
              <a:defRPr sz="900"/>
            </a:lvl5pPr>
            <a:lvl6pPr marL="2274138" indent="0">
              <a:buNone/>
              <a:defRPr sz="900"/>
            </a:lvl6pPr>
            <a:lvl7pPr marL="2728966" indent="0">
              <a:buNone/>
              <a:defRPr sz="900"/>
            </a:lvl7pPr>
            <a:lvl8pPr marL="3183794" indent="0">
              <a:buNone/>
              <a:defRPr sz="900"/>
            </a:lvl8pPr>
            <a:lvl9pPr marL="3638623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6" name="Jaluse kohatäid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7" name="Slaidinumbri kohatäid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DCDA69-4B48-4392-8E4E-3225A37EFC46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296389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763763" y="4787900"/>
            <a:ext cx="5400675" cy="565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1763763" y="611238"/>
            <a:ext cx="5400675" cy="4103687"/>
          </a:xfrm>
        </p:spPr>
        <p:txBody>
          <a:bodyPr/>
          <a:lstStyle>
            <a:lvl1pPr marL="0" indent="0">
              <a:buNone/>
              <a:defRPr sz="3200"/>
            </a:lvl1pPr>
            <a:lvl2pPr marL="454826" indent="0">
              <a:buNone/>
              <a:defRPr sz="2800"/>
            </a:lvl2pPr>
            <a:lvl3pPr marL="909652" indent="0">
              <a:buNone/>
              <a:defRPr sz="2400"/>
            </a:lvl3pPr>
            <a:lvl4pPr marL="1364482" indent="0">
              <a:buNone/>
              <a:defRPr sz="2000"/>
            </a:lvl4pPr>
            <a:lvl5pPr marL="1819311" indent="0">
              <a:buNone/>
              <a:defRPr sz="2000"/>
            </a:lvl5pPr>
            <a:lvl6pPr marL="2274138" indent="0">
              <a:buNone/>
              <a:defRPr sz="2000"/>
            </a:lvl6pPr>
            <a:lvl7pPr marL="2728966" indent="0">
              <a:buNone/>
              <a:defRPr sz="2000"/>
            </a:lvl7pPr>
            <a:lvl8pPr marL="3183794" indent="0">
              <a:buNone/>
              <a:defRPr sz="2000"/>
            </a:lvl8pPr>
            <a:lvl9pPr marL="3638623" indent="0">
              <a:buNone/>
              <a:defRPr sz="2000"/>
            </a:lvl9pPr>
          </a:lstStyle>
          <a:p>
            <a:r>
              <a:rPr lang="et-EE" smtClean="0"/>
              <a:t>Pildi lisamiseks klõpsake ikooni</a:t>
            </a:r>
            <a:endParaRPr lang="en-US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1763763" y="5353050"/>
            <a:ext cx="5400675" cy="803275"/>
          </a:xfrm>
        </p:spPr>
        <p:txBody>
          <a:bodyPr/>
          <a:lstStyle>
            <a:lvl1pPr marL="0" indent="0">
              <a:buNone/>
              <a:defRPr sz="1400"/>
            </a:lvl1pPr>
            <a:lvl2pPr marL="454826" indent="0">
              <a:buNone/>
              <a:defRPr sz="1200"/>
            </a:lvl2pPr>
            <a:lvl3pPr marL="909652" indent="0">
              <a:buNone/>
              <a:defRPr sz="1000"/>
            </a:lvl3pPr>
            <a:lvl4pPr marL="1364482" indent="0">
              <a:buNone/>
              <a:defRPr sz="900"/>
            </a:lvl4pPr>
            <a:lvl5pPr marL="1819311" indent="0">
              <a:buNone/>
              <a:defRPr sz="900"/>
            </a:lvl5pPr>
            <a:lvl6pPr marL="2274138" indent="0">
              <a:buNone/>
              <a:defRPr sz="900"/>
            </a:lvl6pPr>
            <a:lvl7pPr marL="2728966" indent="0">
              <a:buNone/>
              <a:defRPr sz="900"/>
            </a:lvl7pPr>
            <a:lvl8pPr marL="3183794" indent="0">
              <a:buNone/>
              <a:defRPr sz="900"/>
            </a:lvl8pPr>
            <a:lvl9pPr marL="3638623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6" name="Jaluse kohatäid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7" name="Slaidinumbri kohatäid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336B476-2438-4696-9EE1-164833E8593E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338097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5" name="Jaluse kohatäid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6" name="Slaidinumbri kohatä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35814EE-1AFA-4908-9646-63BBFE75EF41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167826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3237" y="540000"/>
            <a:ext cx="7920000" cy="1080000"/>
          </a:xfrm>
        </p:spPr>
        <p:txBody>
          <a:bodyPr tIns="54000" anchor="t" anchorCtr="0"/>
          <a:lstStyle>
            <a:lvl1pPr>
              <a:defRPr sz="3600" b="1"/>
            </a:lvl1pPr>
          </a:lstStyle>
          <a:p>
            <a:r>
              <a:rPr lang="en-US" dirty="0" err="1" smtClean="0"/>
              <a:t>Slaidi</a:t>
            </a:r>
            <a:r>
              <a:rPr lang="en-US" dirty="0" smtClean="0"/>
              <a:t> </a:t>
            </a:r>
            <a:r>
              <a:rPr lang="en-US" dirty="0" err="1" smtClean="0"/>
              <a:t>pealkiri</a:t>
            </a:r>
            <a:r>
              <a:rPr lang="en-US" dirty="0" smtClean="0"/>
              <a:t> </a:t>
            </a:r>
            <a:r>
              <a:rPr lang="en-US" dirty="0" err="1" smtClean="0"/>
              <a:t>vajadusel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kahel</a:t>
            </a:r>
            <a:r>
              <a:rPr lang="en-US" dirty="0" smtClean="0"/>
              <a:t> real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9" y="1768475"/>
            <a:ext cx="7920000" cy="4513263"/>
          </a:xfrm>
        </p:spPr>
        <p:txBody>
          <a:bodyPr/>
          <a:lstStyle>
            <a:lvl1pPr marL="0" indent="0">
              <a:spcAft>
                <a:spcPts val="800"/>
              </a:spcAft>
              <a:defRPr/>
            </a:lvl1pPr>
            <a:lvl2pPr marL="0" indent="0"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defRPr/>
            </a:lvl3pPr>
            <a:lvl4pPr marL="0" indent="0">
              <a:spcAft>
                <a:spcPts val="0"/>
              </a:spcAft>
              <a:defRPr/>
            </a:lvl4pPr>
            <a:lvl5pPr marL="0" indent="0">
              <a:spcAft>
                <a:spcPts val="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757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7305675" y="301675"/>
            <a:ext cx="2266950" cy="5980113"/>
          </a:xfrm>
        </p:spPr>
        <p:txBody>
          <a:bodyPr vert="eaVert"/>
          <a:lstStyle/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503252" y="301675"/>
            <a:ext cx="6650037" cy="5980113"/>
          </a:xfrm>
        </p:spPr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5" name="Jaluse kohatäid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6" name="Slaidinumbri kohatä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CD245DB-0FEE-47BB-BA83-56F132CD4E85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71111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handatud paigu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503259" y="301675"/>
            <a:ext cx="9069387" cy="1260475"/>
          </a:xfrm>
        </p:spPr>
        <p:txBody>
          <a:bodyPr/>
          <a:lstStyle/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Kuupäeva kohatäide 2"/>
          <p:cNvSpPr>
            <a:spLocks noGrp="1"/>
          </p:cNvSpPr>
          <p:nvPr>
            <p:ph type="dt" idx="10"/>
          </p:nvPr>
        </p:nvSpPr>
        <p:spPr>
          <a:xfrm>
            <a:off x="50328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4" name="Jaluse kohatäide 3"/>
          <p:cNvSpPr>
            <a:spLocks noGrp="1"/>
          </p:cNvSpPr>
          <p:nvPr>
            <p:ph type="ftr" idx="11"/>
          </p:nvPr>
        </p:nvSpPr>
        <p:spPr>
          <a:xfrm>
            <a:off x="3448060" y="6886575"/>
            <a:ext cx="3194050" cy="519113"/>
          </a:xfrm>
        </p:spPr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5" name="Slaidinumbri kohatäide 4"/>
          <p:cNvSpPr>
            <a:spLocks noGrp="1"/>
          </p:cNvSpPr>
          <p:nvPr>
            <p:ph type="sldNum" idx="12"/>
          </p:nvPr>
        </p:nvSpPr>
        <p:spPr>
          <a:xfrm>
            <a:off x="722793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fld id="{34AFCCB4-A273-4296-A4AC-1277F36479C6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248391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1800538"/>
            <a:ext cx="8999538" cy="5040000"/>
          </a:xfrm>
          <a:prstGeom prst="rect">
            <a:avLst/>
          </a:prstGeom>
          <a:solidFill>
            <a:srgbClr val="0084D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noFill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04000" y="2448000"/>
            <a:ext cx="7200000" cy="1800000"/>
          </a:xfrm>
        </p:spPr>
        <p:txBody>
          <a:bodyPr tIns="86400" anchor="t" anchorCtr="0"/>
          <a:lstStyle>
            <a:lvl1pPr algn="l">
              <a:defRPr sz="5700" baseline="0">
                <a:solidFill>
                  <a:schemeClr val="bg1"/>
                </a:solidFill>
              </a:defRPr>
            </a:lvl1pPr>
          </a:lstStyle>
          <a:p>
            <a:r>
              <a:rPr lang="et-EE" dirty="0" smtClean="0"/>
              <a:t>Slaidiesitluse </a:t>
            </a:r>
            <a:br>
              <a:rPr lang="et-EE" dirty="0" smtClean="0"/>
            </a:br>
            <a:r>
              <a:rPr lang="et-EE" dirty="0" smtClean="0"/>
              <a:t>pealkiri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4000" y="4525200"/>
            <a:ext cx="7200000" cy="1728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smtClean="0"/>
              <a:t>Eesnimi Perenimi</a:t>
            </a:r>
            <a:br>
              <a:rPr lang="et-EE" dirty="0" smtClean="0"/>
            </a:br>
            <a:r>
              <a:rPr lang="et-EE" dirty="0" smtClean="0"/>
              <a:t>asutuse nimetus </a:t>
            </a:r>
            <a:r>
              <a:rPr lang="et-EE" smtClean="0"/>
              <a:t>/ ametinimetus</a:t>
            </a:r>
            <a:br>
              <a:rPr lang="et-EE" smtClean="0"/>
            </a:br>
            <a:r>
              <a:rPr lang="et-EE" smtClean="0"/>
              <a:t/>
            </a:r>
            <a:br>
              <a:rPr lang="et-EE" smtClean="0"/>
            </a:br>
            <a:r>
              <a:rPr lang="et-EE" smtClean="0"/>
              <a:t>14.12.2013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9429" y="218336"/>
            <a:ext cx="3461667" cy="1381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778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3237" y="540000"/>
            <a:ext cx="7920000" cy="1080000"/>
          </a:xfrm>
        </p:spPr>
        <p:txBody>
          <a:bodyPr tIns="54000" anchor="t" anchorCtr="0"/>
          <a:lstStyle>
            <a:lvl1pPr>
              <a:defRPr sz="3600" b="1"/>
            </a:lvl1pPr>
          </a:lstStyle>
          <a:p>
            <a:r>
              <a:rPr lang="en-US" dirty="0" err="1" smtClean="0"/>
              <a:t>Slaidi</a:t>
            </a:r>
            <a:r>
              <a:rPr lang="en-US" dirty="0" smtClean="0"/>
              <a:t> </a:t>
            </a:r>
            <a:r>
              <a:rPr lang="en-US" dirty="0" err="1" smtClean="0"/>
              <a:t>pealkiri</a:t>
            </a:r>
            <a:r>
              <a:rPr lang="en-US" dirty="0" smtClean="0"/>
              <a:t> </a:t>
            </a:r>
            <a:r>
              <a:rPr lang="en-US" dirty="0" err="1" smtClean="0"/>
              <a:t>vajadusel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kahel</a:t>
            </a:r>
            <a:r>
              <a:rPr lang="en-US" dirty="0" smtClean="0"/>
              <a:t> real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9" y="1768475"/>
            <a:ext cx="7920000" cy="4513263"/>
          </a:xfrm>
        </p:spPr>
        <p:txBody>
          <a:bodyPr/>
          <a:lstStyle>
            <a:lvl1pPr marL="0" indent="0">
              <a:spcAft>
                <a:spcPts val="800"/>
              </a:spcAft>
              <a:defRPr/>
            </a:lvl1pPr>
            <a:lvl2pPr marL="0" indent="0"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defRPr/>
            </a:lvl3pPr>
            <a:lvl4pPr marL="0" indent="0">
              <a:spcAft>
                <a:spcPts val="0"/>
              </a:spcAft>
              <a:defRPr/>
            </a:lvl4pPr>
            <a:lvl5pPr marL="0" indent="0">
              <a:spcAft>
                <a:spcPts val="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721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lue">
    <p:bg>
      <p:bgPr>
        <a:solidFill>
          <a:srgbClr val="0084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3237" y="540000"/>
            <a:ext cx="7920000" cy="1080000"/>
          </a:xfrm>
        </p:spPr>
        <p:txBody>
          <a:bodyPr tIns="54000" anchor="t" anchorCtr="0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Slaidi</a:t>
            </a:r>
            <a:r>
              <a:rPr lang="en-US" dirty="0" smtClean="0"/>
              <a:t> </a:t>
            </a:r>
            <a:r>
              <a:rPr lang="en-US" dirty="0" err="1" smtClean="0"/>
              <a:t>pealkiri</a:t>
            </a:r>
            <a:r>
              <a:rPr lang="en-US" dirty="0" smtClean="0"/>
              <a:t> </a:t>
            </a:r>
            <a:r>
              <a:rPr lang="en-US" dirty="0" err="1" smtClean="0"/>
              <a:t>vajadusel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kahel</a:t>
            </a:r>
            <a:r>
              <a:rPr lang="en-US" dirty="0" smtClean="0"/>
              <a:t> real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9" y="1768475"/>
            <a:ext cx="7920000" cy="4513263"/>
          </a:xfrm>
        </p:spPr>
        <p:txBody>
          <a:bodyPr/>
          <a:lstStyle>
            <a:lvl1pPr marL="0" indent="0">
              <a:spcAft>
                <a:spcPts val="800"/>
              </a:spcAft>
              <a:defRPr baseline="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defRPr/>
            </a:lvl3pPr>
            <a:lvl4pPr marL="0" indent="0">
              <a:spcAft>
                <a:spcPts val="0"/>
              </a:spcAft>
              <a:defRPr/>
            </a:lvl4pPr>
            <a:lvl5pPr marL="0" indent="0">
              <a:spcAft>
                <a:spcPts val="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492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ullets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3237" y="540000"/>
            <a:ext cx="7920000" cy="1080000"/>
          </a:xfrm>
        </p:spPr>
        <p:txBody>
          <a:bodyPr tIns="54000" anchor="t" anchorCtr="0"/>
          <a:lstStyle>
            <a:lvl1pPr>
              <a:defRPr sz="3600" b="1"/>
            </a:lvl1pPr>
          </a:lstStyle>
          <a:p>
            <a:r>
              <a:rPr lang="en-US" dirty="0" err="1" smtClean="0"/>
              <a:t>Slaidi</a:t>
            </a:r>
            <a:r>
              <a:rPr lang="en-US" dirty="0" smtClean="0"/>
              <a:t> </a:t>
            </a:r>
            <a:r>
              <a:rPr lang="en-US" dirty="0" err="1" smtClean="0"/>
              <a:t>pealkiri</a:t>
            </a:r>
            <a:r>
              <a:rPr lang="en-US" dirty="0" smtClean="0"/>
              <a:t> </a:t>
            </a:r>
            <a:r>
              <a:rPr lang="en-US" dirty="0" err="1" smtClean="0"/>
              <a:t>vajadusel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kahel</a:t>
            </a:r>
            <a:r>
              <a:rPr lang="en-US" dirty="0" smtClean="0"/>
              <a:t> real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9" y="1768475"/>
            <a:ext cx="7920000" cy="4513263"/>
          </a:xfrm>
        </p:spPr>
        <p:txBody>
          <a:bodyPr/>
          <a:lstStyle>
            <a:lvl1pPr marL="432000" indent="-324000">
              <a:spcAft>
                <a:spcPts val="800"/>
              </a:spcAft>
              <a:buClr>
                <a:srgbClr val="0084D1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0" indent="0"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defRPr/>
            </a:lvl3pPr>
            <a:lvl4pPr marL="0" indent="0">
              <a:spcAft>
                <a:spcPts val="0"/>
              </a:spcAft>
              <a:defRPr/>
            </a:lvl4pPr>
            <a:lvl5pPr marL="0" indent="0">
              <a:spcAft>
                <a:spcPts val="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324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ullets Blue">
    <p:bg>
      <p:bgPr>
        <a:solidFill>
          <a:srgbClr val="0084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3237" y="540000"/>
            <a:ext cx="7920000" cy="1080000"/>
          </a:xfrm>
        </p:spPr>
        <p:txBody>
          <a:bodyPr tIns="54000" anchor="t" anchorCtr="0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Slaidi</a:t>
            </a:r>
            <a:r>
              <a:rPr lang="en-US" dirty="0" smtClean="0"/>
              <a:t> </a:t>
            </a:r>
            <a:r>
              <a:rPr lang="en-US" dirty="0" err="1" smtClean="0"/>
              <a:t>pealkiri</a:t>
            </a:r>
            <a:r>
              <a:rPr lang="en-US" dirty="0" smtClean="0"/>
              <a:t> </a:t>
            </a:r>
            <a:r>
              <a:rPr lang="en-US" dirty="0" err="1" smtClean="0"/>
              <a:t>vajadusel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kahel</a:t>
            </a:r>
            <a:r>
              <a:rPr lang="en-US" dirty="0" smtClean="0"/>
              <a:t> real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9" y="1768475"/>
            <a:ext cx="7920000" cy="4513263"/>
          </a:xfrm>
        </p:spPr>
        <p:txBody>
          <a:bodyPr/>
          <a:lstStyle>
            <a:lvl1pPr marL="432000" indent="-324000">
              <a:spcAft>
                <a:spcPts val="8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 baseline="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defRPr/>
            </a:lvl3pPr>
            <a:lvl4pPr marL="0" indent="0">
              <a:spcAft>
                <a:spcPts val="0"/>
              </a:spcAft>
              <a:defRPr/>
            </a:lvl4pPr>
            <a:lvl5pPr marL="0" indent="0">
              <a:spcAft>
                <a:spcPts val="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016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1800538"/>
            <a:ext cx="8999538" cy="5040000"/>
          </a:xfrm>
          <a:prstGeom prst="rect">
            <a:avLst/>
          </a:prstGeom>
          <a:solidFill>
            <a:srgbClr val="0084D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noFill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404000" y="2448000"/>
            <a:ext cx="7200000" cy="972269"/>
          </a:xfrm>
        </p:spPr>
        <p:txBody>
          <a:bodyPr tIns="86400" anchor="t" anchorCtr="0"/>
          <a:lstStyle>
            <a:lvl1pPr algn="l">
              <a:defRPr sz="5700">
                <a:solidFill>
                  <a:schemeClr val="bg1"/>
                </a:solidFill>
              </a:defRPr>
            </a:lvl1pPr>
          </a:lstStyle>
          <a:p>
            <a:r>
              <a:rPr lang="et-EE" dirty="0" smtClean="0"/>
              <a:t>Aitäh!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4000" y="3636293"/>
            <a:ext cx="7200000" cy="1728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smtClean="0"/>
              <a:t>Eesnimi Perenimi</a:t>
            </a:r>
          </a:p>
          <a:p>
            <a:r>
              <a:rPr lang="et-EE" dirty="0" smtClean="0"/>
              <a:t>eesnimi.perenimi@agri.ee</a:t>
            </a:r>
          </a:p>
          <a:p>
            <a:endParaRPr lang="et-EE" dirty="0" smtClean="0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9429" y="218336"/>
            <a:ext cx="3461667" cy="1381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63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04000" y="2448000"/>
            <a:ext cx="7200000" cy="1800000"/>
          </a:xfrm>
        </p:spPr>
        <p:txBody>
          <a:bodyPr tIns="86400" anchor="t" anchorCtr="0"/>
          <a:lstStyle>
            <a:lvl1pPr algn="l">
              <a:defRPr sz="5700"/>
            </a:lvl1pPr>
          </a:lstStyle>
          <a:p>
            <a:r>
              <a:rPr lang="et-EE" dirty="0" smtClean="0"/>
              <a:t>Slaidiesitluse </a:t>
            </a:r>
            <a:br>
              <a:rPr lang="et-EE" dirty="0" smtClean="0"/>
            </a:br>
            <a:r>
              <a:rPr lang="et-EE" dirty="0" smtClean="0"/>
              <a:t>pealkiri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4000" y="4525200"/>
            <a:ext cx="7200000" cy="1728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smtClean="0"/>
              <a:t>Eesnimi Perenimi</a:t>
            </a:r>
            <a:br>
              <a:rPr lang="et-EE" dirty="0" smtClean="0"/>
            </a:br>
            <a:r>
              <a:rPr lang="et-EE" dirty="0" smtClean="0"/>
              <a:t>asutuse nimetus / ametinimetus</a:t>
            </a:r>
            <a:br>
              <a:rPr lang="et-EE" dirty="0" smtClean="0"/>
            </a:br>
            <a:r>
              <a:rPr lang="et-EE" dirty="0" smtClean="0"/>
              <a:t/>
            </a:r>
            <a:br>
              <a:rPr lang="et-EE" dirty="0" smtClean="0"/>
            </a:br>
            <a:r>
              <a:rPr lang="et-EE" dirty="0" smtClean="0"/>
              <a:t>14.12.2013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2817" y="219688"/>
            <a:ext cx="3461947" cy="138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401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404000" y="2448000"/>
            <a:ext cx="7200000" cy="972269"/>
          </a:xfrm>
        </p:spPr>
        <p:txBody>
          <a:bodyPr tIns="86400" anchor="t" anchorCtr="0"/>
          <a:lstStyle>
            <a:lvl1pPr algn="l">
              <a:defRPr sz="5700"/>
            </a:lvl1pPr>
          </a:lstStyle>
          <a:p>
            <a:r>
              <a:rPr lang="et-EE" dirty="0" smtClean="0"/>
              <a:t>Aitäh!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4000" y="3636293"/>
            <a:ext cx="7200000" cy="1728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smtClean="0"/>
              <a:t>Eesnimi Perenimi</a:t>
            </a:r>
          </a:p>
          <a:p>
            <a:r>
              <a:rPr lang="et-EE" dirty="0" smtClean="0"/>
              <a:t>eesnimi.perenimi@agri.ee</a:t>
            </a:r>
          </a:p>
          <a:p>
            <a:endParaRPr lang="et-EE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9429" y="218336"/>
            <a:ext cx="3461667" cy="1381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619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lue">
    <p:bg>
      <p:bgPr>
        <a:solidFill>
          <a:srgbClr val="0084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3237" y="540000"/>
            <a:ext cx="7920000" cy="1080000"/>
          </a:xfrm>
        </p:spPr>
        <p:txBody>
          <a:bodyPr tIns="54000" anchor="t" anchorCtr="0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Slaidi</a:t>
            </a:r>
            <a:r>
              <a:rPr lang="en-US" dirty="0" smtClean="0"/>
              <a:t> </a:t>
            </a:r>
            <a:r>
              <a:rPr lang="en-US" dirty="0" err="1" smtClean="0"/>
              <a:t>pealkiri</a:t>
            </a:r>
            <a:r>
              <a:rPr lang="en-US" dirty="0" smtClean="0"/>
              <a:t> </a:t>
            </a:r>
            <a:r>
              <a:rPr lang="en-US" dirty="0" err="1" smtClean="0"/>
              <a:t>vajadusel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kahel</a:t>
            </a:r>
            <a:r>
              <a:rPr lang="en-US" dirty="0" smtClean="0"/>
              <a:t> real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9" y="1768475"/>
            <a:ext cx="7920000" cy="4513263"/>
          </a:xfrm>
        </p:spPr>
        <p:txBody>
          <a:bodyPr/>
          <a:lstStyle>
            <a:lvl1pPr marL="0" indent="0">
              <a:spcAft>
                <a:spcPts val="800"/>
              </a:spcAft>
              <a:defRPr baseline="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defRPr/>
            </a:lvl3pPr>
            <a:lvl4pPr marL="0" indent="0">
              <a:spcAft>
                <a:spcPts val="0"/>
              </a:spcAft>
              <a:defRPr/>
            </a:lvl4pPr>
            <a:lvl5pPr marL="0" indent="0">
              <a:spcAft>
                <a:spcPts val="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600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899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977" y="272355"/>
            <a:ext cx="2960786" cy="11590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8569" y="272355"/>
            <a:ext cx="5030992" cy="58382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977" y="1431446"/>
            <a:ext cx="2960786" cy="4679119"/>
          </a:xfrm>
        </p:spPr>
        <p:txBody>
          <a:bodyPr/>
          <a:lstStyle>
            <a:lvl1pPr marL="0" indent="0">
              <a:buNone/>
              <a:defRPr sz="1400"/>
            </a:lvl1pPr>
            <a:lvl2pPr marL="452537" indent="0">
              <a:buNone/>
              <a:defRPr sz="1200"/>
            </a:lvl2pPr>
            <a:lvl3pPr marL="905073" indent="0">
              <a:buNone/>
              <a:defRPr sz="1000"/>
            </a:lvl3pPr>
            <a:lvl4pPr marL="1357610" indent="0">
              <a:buNone/>
              <a:defRPr sz="900"/>
            </a:lvl4pPr>
            <a:lvl5pPr marL="1810146" indent="0">
              <a:buNone/>
              <a:defRPr sz="900"/>
            </a:lvl5pPr>
            <a:lvl6pPr marL="2262683" indent="0">
              <a:buNone/>
              <a:defRPr sz="900"/>
            </a:lvl6pPr>
            <a:lvl7pPr marL="2715219" indent="0">
              <a:buNone/>
              <a:defRPr sz="900"/>
            </a:lvl7pPr>
            <a:lvl8pPr marL="3167756" indent="0">
              <a:buNone/>
              <a:defRPr sz="900"/>
            </a:lvl8pPr>
            <a:lvl9pPr marL="362029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BD07-1D2E-44A0-B01E-EECEC37CE265}" type="datetimeFigureOut">
              <a:rPr lang="et-EE" smtClean="0"/>
              <a:pPr/>
              <a:t>25.08.2016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2F9BE-2BD2-41E5-B4CB-51B907AAEC33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2857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674688" y="2125663"/>
            <a:ext cx="7650162" cy="1465262"/>
          </a:xfrm>
        </p:spPr>
        <p:txBody>
          <a:bodyPr/>
          <a:lstStyle/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349389" y="3876675"/>
            <a:ext cx="6300788" cy="1747838"/>
          </a:xfrm>
        </p:spPr>
        <p:txBody>
          <a:bodyPr/>
          <a:lstStyle>
            <a:lvl1pPr marL="0" indent="0" algn="ctr">
              <a:buNone/>
              <a:defRPr/>
            </a:lvl1pPr>
            <a:lvl2pPr marL="456532" indent="0" algn="ctr">
              <a:buNone/>
              <a:defRPr/>
            </a:lvl2pPr>
            <a:lvl3pPr marL="913070" indent="0" algn="ctr">
              <a:buNone/>
              <a:defRPr/>
            </a:lvl3pPr>
            <a:lvl4pPr marL="1369602" indent="0" algn="ctr">
              <a:buNone/>
              <a:defRPr/>
            </a:lvl4pPr>
            <a:lvl5pPr marL="1826140" indent="0" algn="ctr">
              <a:buNone/>
              <a:defRPr/>
            </a:lvl5pPr>
            <a:lvl6pPr marL="2282672" indent="0" algn="ctr">
              <a:buNone/>
              <a:defRPr/>
            </a:lvl6pPr>
            <a:lvl7pPr marL="2739208" indent="0" algn="ctr">
              <a:buNone/>
              <a:defRPr/>
            </a:lvl7pPr>
            <a:lvl8pPr marL="3195742" indent="0" algn="ctr">
              <a:buNone/>
              <a:defRPr/>
            </a:lvl8pPr>
            <a:lvl9pPr marL="3652277" indent="0" algn="ctr">
              <a:buNone/>
              <a:defRPr/>
            </a:lvl9pPr>
          </a:lstStyle>
          <a:p>
            <a:r>
              <a:rPr lang="et-EE" smtClean="0"/>
              <a:t>Klõpsake laadi muutmiseks</a:t>
            </a:r>
            <a:endParaRPr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5" name="Jaluse kohatäid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6" name="Slaidinumbri kohatä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8D978CB-D379-4D3E-AD51-C952ED221A75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158388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5" name="Jaluse kohatäid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6" name="Slaidinumbri kohatä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7A077C1-AD36-437D-A357-83C0FB8CF36F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5050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711214" y="4395788"/>
            <a:ext cx="7648575" cy="13589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711214" y="2898789"/>
            <a:ext cx="7648575" cy="1497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532" indent="0">
              <a:buNone/>
              <a:defRPr sz="1800"/>
            </a:lvl2pPr>
            <a:lvl3pPr marL="913070" indent="0">
              <a:buNone/>
              <a:defRPr sz="1600"/>
            </a:lvl3pPr>
            <a:lvl4pPr marL="1369602" indent="0">
              <a:buNone/>
              <a:defRPr sz="1400"/>
            </a:lvl4pPr>
            <a:lvl5pPr marL="1826140" indent="0">
              <a:buNone/>
              <a:defRPr sz="1400"/>
            </a:lvl5pPr>
            <a:lvl6pPr marL="2282672" indent="0">
              <a:buNone/>
              <a:defRPr sz="1400"/>
            </a:lvl6pPr>
            <a:lvl7pPr marL="2739208" indent="0">
              <a:buNone/>
              <a:defRPr sz="1400"/>
            </a:lvl7pPr>
            <a:lvl8pPr marL="3195742" indent="0">
              <a:buNone/>
              <a:defRPr sz="1400"/>
            </a:lvl8pPr>
            <a:lvl9pPr marL="3652277" indent="0">
              <a:buNone/>
              <a:defRPr sz="14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5" name="Jaluse kohatäid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6" name="Slaidinumbri kohatä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10F7983-E769-422E-A410-E8E4EE53C2A1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246734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503238" y="1768482"/>
            <a:ext cx="4457700" cy="4513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5113352" y="1768482"/>
            <a:ext cx="4459287" cy="4513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5" name="Kuupäeva kohatäid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6" name="Jaluse kohatäid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7" name="Slaidinumbri kohatäid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BF7FBC1-1E05-4772-BBF8-2E691503A362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278955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49277" y="274652"/>
            <a:ext cx="8101012" cy="1139825"/>
          </a:xfrm>
        </p:spPr>
        <p:txBody>
          <a:bodyPr/>
          <a:lstStyle>
            <a:lvl1pPr>
              <a:defRPr/>
            </a:lvl1pPr>
          </a:lstStyle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49277" y="1531938"/>
            <a:ext cx="3976687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32" indent="0">
              <a:buNone/>
              <a:defRPr sz="2000" b="1"/>
            </a:lvl2pPr>
            <a:lvl3pPr marL="913070" indent="0">
              <a:buNone/>
              <a:defRPr sz="1800" b="1"/>
            </a:lvl3pPr>
            <a:lvl4pPr marL="1369602" indent="0">
              <a:buNone/>
              <a:defRPr sz="1600" b="1"/>
            </a:lvl4pPr>
            <a:lvl5pPr marL="1826140" indent="0">
              <a:buNone/>
              <a:defRPr sz="1600" b="1"/>
            </a:lvl5pPr>
            <a:lvl6pPr marL="2282672" indent="0">
              <a:buNone/>
              <a:defRPr sz="1600" b="1"/>
            </a:lvl6pPr>
            <a:lvl7pPr marL="2739208" indent="0">
              <a:buNone/>
              <a:defRPr sz="1600" b="1"/>
            </a:lvl7pPr>
            <a:lvl8pPr marL="3195742" indent="0">
              <a:buNone/>
              <a:defRPr sz="1600" b="1"/>
            </a:lvl8pPr>
            <a:lvl9pPr marL="3652277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49277" y="2170127"/>
            <a:ext cx="3976687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4572014" y="1531938"/>
            <a:ext cx="3978275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32" indent="0">
              <a:buNone/>
              <a:defRPr sz="2000" b="1"/>
            </a:lvl2pPr>
            <a:lvl3pPr marL="913070" indent="0">
              <a:buNone/>
              <a:defRPr sz="1800" b="1"/>
            </a:lvl3pPr>
            <a:lvl4pPr marL="1369602" indent="0">
              <a:buNone/>
              <a:defRPr sz="1600" b="1"/>
            </a:lvl4pPr>
            <a:lvl5pPr marL="1826140" indent="0">
              <a:buNone/>
              <a:defRPr sz="1600" b="1"/>
            </a:lvl5pPr>
            <a:lvl6pPr marL="2282672" indent="0">
              <a:buNone/>
              <a:defRPr sz="1600" b="1"/>
            </a:lvl6pPr>
            <a:lvl7pPr marL="2739208" indent="0">
              <a:buNone/>
              <a:defRPr sz="1600" b="1"/>
            </a:lvl7pPr>
            <a:lvl8pPr marL="3195742" indent="0">
              <a:buNone/>
              <a:defRPr sz="1600" b="1"/>
            </a:lvl8pPr>
            <a:lvl9pPr marL="3652277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4572014" y="2170127"/>
            <a:ext cx="3978275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7" name="Kuupäeva kohatäide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8" name="Jaluse kohatäide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9" name="Slaidinumbri kohatäide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207F9B2-E259-476C-AC0C-02CEB89CBB7C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410566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Kuupäeva kohatäide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4" name="Jaluse kohatäide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5" name="Slaidinumbri kohatäide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4617E69-1F1E-437C-A16C-6A9C5A41203A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151325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3" name="Jaluse kohatäide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4" name="Slaidinumbri kohatäide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FF86B7C-9D50-4D36-8093-D7E281ACD0B0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196919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49263" y="273064"/>
            <a:ext cx="2962275" cy="11588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517914" y="273064"/>
            <a:ext cx="5032375" cy="58372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449263" y="1431939"/>
            <a:ext cx="2962275" cy="4678363"/>
          </a:xfrm>
        </p:spPr>
        <p:txBody>
          <a:bodyPr/>
          <a:lstStyle>
            <a:lvl1pPr marL="0" indent="0">
              <a:buNone/>
              <a:defRPr sz="1400"/>
            </a:lvl1pPr>
            <a:lvl2pPr marL="456532" indent="0">
              <a:buNone/>
              <a:defRPr sz="1200"/>
            </a:lvl2pPr>
            <a:lvl3pPr marL="913070" indent="0">
              <a:buNone/>
              <a:defRPr sz="1000"/>
            </a:lvl3pPr>
            <a:lvl4pPr marL="1369602" indent="0">
              <a:buNone/>
              <a:defRPr sz="900"/>
            </a:lvl4pPr>
            <a:lvl5pPr marL="1826140" indent="0">
              <a:buNone/>
              <a:defRPr sz="900"/>
            </a:lvl5pPr>
            <a:lvl6pPr marL="2282672" indent="0">
              <a:buNone/>
              <a:defRPr sz="900"/>
            </a:lvl6pPr>
            <a:lvl7pPr marL="2739208" indent="0">
              <a:buNone/>
              <a:defRPr sz="900"/>
            </a:lvl7pPr>
            <a:lvl8pPr marL="3195742" indent="0">
              <a:buNone/>
              <a:defRPr sz="900"/>
            </a:lvl8pPr>
            <a:lvl9pPr marL="3652277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6" name="Jaluse kohatäid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7" name="Slaidinumbri kohatäid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DCDA69-4B48-4392-8E4E-3225A37EFC46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6639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ullets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3237" y="540000"/>
            <a:ext cx="7920000" cy="1080000"/>
          </a:xfrm>
        </p:spPr>
        <p:txBody>
          <a:bodyPr tIns="54000" anchor="t" anchorCtr="0"/>
          <a:lstStyle>
            <a:lvl1pPr>
              <a:defRPr sz="3600" b="1"/>
            </a:lvl1pPr>
          </a:lstStyle>
          <a:p>
            <a:r>
              <a:rPr lang="en-US" dirty="0" err="1" smtClean="0"/>
              <a:t>Slaidi</a:t>
            </a:r>
            <a:r>
              <a:rPr lang="en-US" dirty="0" smtClean="0"/>
              <a:t> </a:t>
            </a:r>
            <a:r>
              <a:rPr lang="en-US" dirty="0" err="1" smtClean="0"/>
              <a:t>pealkiri</a:t>
            </a:r>
            <a:r>
              <a:rPr lang="en-US" dirty="0" smtClean="0"/>
              <a:t> </a:t>
            </a:r>
            <a:r>
              <a:rPr lang="en-US" dirty="0" err="1" smtClean="0"/>
              <a:t>vajadusel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kahel</a:t>
            </a:r>
            <a:r>
              <a:rPr lang="en-US" dirty="0" smtClean="0"/>
              <a:t> real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9" y="1768475"/>
            <a:ext cx="7920000" cy="4513263"/>
          </a:xfrm>
        </p:spPr>
        <p:txBody>
          <a:bodyPr/>
          <a:lstStyle>
            <a:lvl1pPr marL="432000" indent="-324000">
              <a:spcAft>
                <a:spcPts val="800"/>
              </a:spcAft>
              <a:buClr>
                <a:srgbClr val="0084D1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0" indent="0"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defRPr/>
            </a:lvl3pPr>
            <a:lvl4pPr marL="0" indent="0">
              <a:spcAft>
                <a:spcPts val="0"/>
              </a:spcAft>
              <a:defRPr/>
            </a:lvl4pPr>
            <a:lvl5pPr marL="0" indent="0">
              <a:spcAft>
                <a:spcPts val="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967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763727" y="4787900"/>
            <a:ext cx="5400675" cy="565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1763727" y="611202"/>
            <a:ext cx="5400675" cy="4103687"/>
          </a:xfrm>
        </p:spPr>
        <p:txBody>
          <a:bodyPr/>
          <a:lstStyle>
            <a:lvl1pPr marL="0" indent="0">
              <a:buNone/>
              <a:defRPr sz="3200"/>
            </a:lvl1pPr>
            <a:lvl2pPr marL="456532" indent="0">
              <a:buNone/>
              <a:defRPr sz="2800"/>
            </a:lvl2pPr>
            <a:lvl3pPr marL="913070" indent="0">
              <a:buNone/>
              <a:defRPr sz="2400"/>
            </a:lvl3pPr>
            <a:lvl4pPr marL="1369602" indent="0">
              <a:buNone/>
              <a:defRPr sz="2000"/>
            </a:lvl4pPr>
            <a:lvl5pPr marL="1826140" indent="0">
              <a:buNone/>
              <a:defRPr sz="2000"/>
            </a:lvl5pPr>
            <a:lvl6pPr marL="2282672" indent="0">
              <a:buNone/>
              <a:defRPr sz="2000"/>
            </a:lvl6pPr>
            <a:lvl7pPr marL="2739208" indent="0">
              <a:buNone/>
              <a:defRPr sz="2000"/>
            </a:lvl7pPr>
            <a:lvl8pPr marL="3195742" indent="0">
              <a:buNone/>
              <a:defRPr sz="2000"/>
            </a:lvl8pPr>
            <a:lvl9pPr marL="3652277" indent="0">
              <a:buNone/>
              <a:defRPr sz="2000"/>
            </a:lvl9pPr>
          </a:lstStyle>
          <a:p>
            <a:r>
              <a:rPr lang="et-EE" smtClean="0"/>
              <a:t>Pildi lisamiseks klõpsake ikooni</a:t>
            </a:r>
            <a:endParaRPr lang="en-US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1763727" y="5353050"/>
            <a:ext cx="5400675" cy="803275"/>
          </a:xfrm>
        </p:spPr>
        <p:txBody>
          <a:bodyPr/>
          <a:lstStyle>
            <a:lvl1pPr marL="0" indent="0">
              <a:buNone/>
              <a:defRPr sz="1400"/>
            </a:lvl1pPr>
            <a:lvl2pPr marL="456532" indent="0">
              <a:buNone/>
              <a:defRPr sz="1200"/>
            </a:lvl2pPr>
            <a:lvl3pPr marL="913070" indent="0">
              <a:buNone/>
              <a:defRPr sz="1000"/>
            </a:lvl3pPr>
            <a:lvl4pPr marL="1369602" indent="0">
              <a:buNone/>
              <a:defRPr sz="900"/>
            </a:lvl4pPr>
            <a:lvl5pPr marL="1826140" indent="0">
              <a:buNone/>
              <a:defRPr sz="900"/>
            </a:lvl5pPr>
            <a:lvl6pPr marL="2282672" indent="0">
              <a:buNone/>
              <a:defRPr sz="900"/>
            </a:lvl6pPr>
            <a:lvl7pPr marL="2739208" indent="0">
              <a:buNone/>
              <a:defRPr sz="900"/>
            </a:lvl7pPr>
            <a:lvl8pPr marL="3195742" indent="0">
              <a:buNone/>
              <a:defRPr sz="900"/>
            </a:lvl8pPr>
            <a:lvl9pPr marL="3652277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6" name="Jaluse kohatäid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7" name="Slaidinumbri kohatäid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336B476-2438-4696-9EE1-164833E8593E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424482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5" name="Jaluse kohatäid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6" name="Slaidinumbri kohatä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35814EE-1AFA-4908-9646-63BBFE75EF41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68537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7305675" y="301639"/>
            <a:ext cx="2266950" cy="5980113"/>
          </a:xfrm>
        </p:spPr>
        <p:txBody>
          <a:bodyPr vert="eaVert"/>
          <a:lstStyle/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503252" y="301639"/>
            <a:ext cx="6650037" cy="5980113"/>
          </a:xfrm>
        </p:spPr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5" name="Jaluse kohatäid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6" name="Slaidinumbri kohatä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CD245DB-0FEE-47BB-BA83-56F132CD4E85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425108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handatud paigu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503252" y="301639"/>
            <a:ext cx="9069387" cy="1260475"/>
          </a:xfrm>
        </p:spPr>
        <p:txBody>
          <a:bodyPr/>
          <a:lstStyle/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Kuupäeva kohatäide 2"/>
          <p:cNvSpPr>
            <a:spLocks noGrp="1"/>
          </p:cNvSpPr>
          <p:nvPr>
            <p:ph type="dt" idx="10"/>
          </p:nvPr>
        </p:nvSpPr>
        <p:spPr>
          <a:xfrm>
            <a:off x="503252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4" name="Jaluse kohatäide 3"/>
          <p:cNvSpPr>
            <a:spLocks noGrp="1"/>
          </p:cNvSpPr>
          <p:nvPr>
            <p:ph type="ftr" idx="11"/>
          </p:nvPr>
        </p:nvSpPr>
        <p:spPr>
          <a:xfrm>
            <a:off x="3448060" y="6886575"/>
            <a:ext cx="3194050" cy="519113"/>
          </a:xfrm>
        </p:spPr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5" name="Slaidinumbri kohatäide 4"/>
          <p:cNvSpPr>
            <a:spLocks noGrp="1"/>
          </p:cNvSpPr>
          <p:nvPr>
            <p:ph type="sldNum" idx="12"/>
          </p:nvPr>
        </p:nvSpPr>
        <p:spPr>
          <a:xfrm>
            <a:off x="7227902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fld id="{34AFCCB4-A273-4296-A4AC-1277F36479C6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320148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ullets Blue">
    <p:bg>
      <p:bgPr>
        <a:solidFill>
          <a:srgbClr val="0084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3237" y="540000"/>
            <a:ext cx="7920000" cy="1080000"/>
          </a:xfrm>
        </p:spPr>
        <p:txBody>
          <a:bodyPr tIns="54000" anchor="t" anchorCtr="0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Slaidi</a:t>
            </a:r>
            <a:r>
              <a:rPr lang="en-US" dirty="0" smtClean="0"/>
              <a:t> </a:t>
            </a:r>
            <a:r>
              <a:rPr lang="en-US" dirty="0" err="1" smtClean="0"/>
              <a:t>pealkiri</a:t>
            </a:r>
            <a:r>
              <a:rPr lang="en-US" dirty="0" smtClean="0"/>
              <a:t> </a:t>
            </a:r>
            <a:r>
              <a:rPr lang="en-US" dirty="0" err="1" smtClean="0"/>
              <a:t>vajadusel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kahel</a:t>
            </a:r>
            <a:r>
              <a:rPr lang="en-US" dirty="0" smtClean="0"/>
              <a:t> real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9" y="1768475"/>
            <a:ext cx="7920000" cy="4513263"/>
          </a:xfrm>
        </p:spPr>
        <p:txBody>
          <a:bodyPr/>
          <a:lstStyle>
            <a:lvl1pPr marL="432000" indent="-324000">
              <a:spcAft>
                <a:spcPts val="8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 baseline="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defRPr/>
            </a:lvl3pPr>
            <a:lvl4pPr marL="0" indent="0">
              <a:spcAft>
                <a:spcPts val="0"/>
              </a:spcAft>
              <a:defRPr/>
            </a:lvl4pPr>
            <a:lvl5pPr marL="0" indent="0">
              <a:spcAft>
                <a:spcPts val="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994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1800538"/>
            <a:ext cx="8999538" cy="5040000"/>
          </a:xfrm>
          <a:prstGeom prst="rect">
            <a:avLst/>
          </a:prstGeom>
          <a:solidFill>
            <a:srgbClr val="0084D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404000" y="2448000"/>
            <a:ext cx="7200000" cy="972269"/>
          </a:xfrm>
        </p:spPr>
        <p:txBody>
          <a:bodyPr tIns="86400" anchor="t" anchorCtr="0"/>
          <a:lstStyle>
            <a:lvl1pPr algn="l">
              <a:defRPr sz="5700">
                <a:solidFill>
                  <a:schemeClr val="bg1"/>
                </a:solidFill>
              </a:defRPr>
            </a:lvl1pPr>
          </a:lstStyle>
          <a:p>
            <a:r>
              <a:rPr lang="et-EE" dirty="0" smtClean="0"/>
              <a:t>Aitäh!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4000" y="3636293"/>
            <a:ext cx="7200000" cy="1728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smtClean="0"/>
              <a:t>Eesnimi Perenimi</a:t>
            </a:r>
          </a:p>
          <a:p>
            <a:r>
              <a:rPr lang="et-EE" dirty="0" smtClean="0"/>
              <a:t>eesnimi.perenimi@agri.ee</a:t>
            </a:r>
          </a:p>
          <a:p>
            <a:endParaRPr lang="et-EE" dirty="0" smtClean="0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9429" y="218336"/>
            <a:ext cx="3461667" cy="1381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363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04000" y="2448000"/>
            <a:ext cx="7200000" cy="1800000"/>
          </a:xfrm>
        </p:spPr>
        <p:txBody>
          <a:bodyPr tIns="86400" anchor="t" anchorCtr="0"/>
          <a:lstStyle>
            <a:lvl1pPr algn="l">
              <a:defRPr sz="5700"/>
            </a:lvl1pPr>
          </a:lstStyle>
          <a:p>
            <a:r>
              <a:rPr lang="et-EE" dirty="0" smtClean="0"/>
              <a:t>Slaidiesitluse </a:t>
            </a:r>
            <a:br>
              <a:rPr lang="et-EE" dirty="0" smtClean="0"/>
            </a:br>
            <a:r>
              <a:rPr lang="et-EE" dirty="0" smtClean="0"/>
              <a:t>pealkiri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4000" y="4525200"/>
            <a:ext cx="7200000" cy="1728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smtClean="0"/>
              <a:t>Eesnimi Perenimi</a:t>
            </a:r>
            <a:br>
              <a:rPr lang="et-EE" dirty="0" smtClean="0"/>
            </a:br>
            <a:r>
              <a:rPr lang="et-EE" dirty="0" smtClean="0"/>
              <a:t>asutuse nimetus / ametinimetus</a:t>
            </a:r>
            <a:br>
              <a:rPr lang="et-EE" dirty="0" smtClean="0"/>
            </a:br>
            <a:r>
              <a:rPr lang="et-EE" dirty="0" smtClean="0"/>
              <a:t/>
            </a:r>
            <a:br>
              <a:rPr lang="et-EE" dirty="0" smtClean="0"/>
            </a:br>
            <a:r>
              <a:rPr lang="et-EE" dirty="0" smtClean="0"/>
              <a:t>14.12.2013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2817" y="219688"/>
            <a:ext cx="3461947" cy="138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755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404000" y="2448000"/>
            <a:ext cx="7200000" cy="972269"/>
          </a:xfrm>
        </p:spPr>
        <p:txBody>
          <a:bodyPr tIns="86400" anchor="t" anchorCtr="0"/>
          <a:lstStyle>
            <a:lvl1pPr algn="l">
              <a:defRPr sz="5700"/>
            </a:lvl1pPr>
          </a:lstStyle>
          <a:p>
            <a:r>
              <a:rPr lang="et-EE" dirty="0" smtClean="0"/>
              <a:t>Aitäh!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4000" y="3636293"/>
            <a:ext cx="7200000" cy="1728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smtClean="0"/>
              <a:t>Eesnimi Perenimi</a:t>
            </a:r>
          </a:p>
          <a:p>
            <a:r>
              <a:rPr lang="et-EE" dirty="0" smtClean="0"/>
              <a:t>eesnimi.perenimi@agri.ee</a:t>
            </a:r>
          </a:p>
          <a:p>
            <a:endParaRPr lang="et-EE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9429" y="218336"/>
            <a:ext cx="3461667" cy="1381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900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354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51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endParaRPr lang="et-EE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endParaRPr lang="et-EE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fld id="{91A857D3-8977-4B76-8A8E-76EC884CC3A4}" type="slidenum">
              <a:rPr lang="et-EE" altLang="en-US"/>
              <a:pPr/>
              <a:t>‹#›</a:t>
            </a:fld>
            <a:endParaRPr lang="et-E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50" r:id="rId3"/>
    <p:sldLayoutId id="2147483662" r:id="rId4"/>
    <p:sldLayoutId id="2147483665" r:id="rId5"/>
    <p:sldLayoutId id="2147483663" r:id="rId6"/>
    <p:sldLayoutId id="2147483649" r:id="rId7"/>
    <p:sldLayoutId id="2147483660" r:id="rId8"/>
    <p:sldLayoutId id="2147483655" r:id="rId9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2pPr>
      <a:lvl3pPr marL="1143000" indent="-228600"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3pPr>
      <a:lvl4pPr marL="1600200" indent="-228600"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4pPr>
      <a:lvl5pPr marL="2057400" indent="-228600"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5pPr>
      <a:lvl6pPr marL="2514600" indent="-228600"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6pPr>
      <a:lvl7pPr marL="2971800" indent="-228600"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7pPr>
      <a:lvl8pPr marL="3429000" indent="-228600"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8pPr>
      <a:lvl9pPr marL="3886200" indent="-228600"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1" fontAlgn="base" hangingPunct="1">
        <a:lnSpc>
          <a:spcPct val="110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110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lnSpc>
          <a:spcPct val="110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lnSpc>
          <a:spcPct val="110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lnSpc>
          <a:spcPct val="110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59" y="30167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59" y="1768482"/>
            <a:ext cx="9069387" cy="451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203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the outline text format</a:t>
            </a:r>
          </a:p>
          <a:p>
            <a:pPr lvl="1"/>
            <a:r>
              <a:rPr lang="en-US" altLang="en-US" smtClean="0"/>
              <a:t>Second Outline Level</a:t>
            </a:r>
          </a:p>
          <a:p>
            <a:pPr lvl="2"/>
            <a:r>
              <a:rPr lang="en-US" altLang="en-US" smtClean="0"/>
              <a:t>Third Outline Level</a:t>
            </a:r>
          </a:p>
          <a:p>
            <a:pPr lvl="3"/>
            <a:r>
              <a:rPr lang="en-US" altLang="en-US" smtClean="0"/>
              <a:t>Fourth Outline Level</a:t>
            </a:r>
          </a:p>
          <a:p>
            <a:pPr lvl="4"/>
            <a:r>
              <a:rPr lang="en-US" altLang="en-US" smtClean="0"/>
              <a:t>Fifth Outline Level</a:t>
            </a:r>
          </a:p>
          <a:p>
            <a:pPr lvl="4"/>
            <a:r>
              <a:rPr lang="en-US" altLang="en-US" smtClean="0"/>
              <a:t>Sixth Outline Level</a:t>
            </a:r>
          </a:p>
          <a:p>
            <a:pPr lvl="4"/>
            <a:r>
              <a:rPr lang="en-US" altLang="en-US" smtClean="0"/>
              <a:t>Seventh Outline Level</a:t>
            </a:r>
          </a:p>
          <a:p>
            <a:pPr lvl="4"/>
            <a:r>
              <a:rPr lang="en-US" altLang="en-US" smtClean="0"/>
              <a:t>Eighth Outline Level</a:t>
            </a:r>
          </a:p>
          <a:p>
            <a:pPr lvl="4"/>
            <a:r>
              <a:rPr lang="en-US" altLang="en-US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0144" algn="l"/>
                <a:tab pos="1440288" algn="l"/>
                <a:tab pos="216043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 defTabSz="446932">
              <a:buFontTx/>
              <a:buNone/>
            </a:pPr>
            <a:endParaRPr lang="et-EE" altLang="en-US">
              <a:ea typeface="Microsoft YaHei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6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0144" algn="l"/>
                <a:tab pos="1440288" algn="l"/>
                <a:tab pos="2160433" algn="l"/>
                <a:tab pos="2880576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 defTabSz="446932">
              <a:buFontTx/>
              <a:buNone/>
            </a:pPr>
            <a:endParaRPr lang="et-EE" altLang="en-US">
              <a:ea typeface="Microsoft YaHei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9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0144" algn="l"/>
                <a:tab pos="1440288" algn="l"/>
                <a:tab pos="216043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 defTabSz="446932">
              <a:buFontTx/>
              <a:buNone/>
            </a:pPr>
            <a:fld id="{04F49A80-4DB2-4386-B9CF-FA33CCF05769}" type="slidenum">
              <a:rPr lang="et-EE" altLang="en-US" smtClean="0">
                <a:ea typeface="Microsoft YaHei"/>
              </a:rPr>
              <a:pPr defTabSz="446932">
                <a:buFontTx/>
                <a:buNone/>
              </a:pPr>
              <a:t>‹#›</a:t>
            </a:fld>
            <a:endParaRPr lang="et-EE" altLang="en-US"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4114059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446932" rtl="0" eaLnBrk="1" fontAlgn="base" hangingPunct="1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000000"/>
          </a:solidFill>
          <a:latin typeface="+mj-lt"/>
          <a:ea typeface="+mj-ea"/>
          <a:cs typeface="+mj-cs"/>
        </a:defRPr>
      </a:lvl1pPr>
      <a:lvl2pPr marL="739095" indent="-284268" algn="l" defTabSz="446932" rtl="0" eaLnBrk="1" fontAlgn="base" hangingPunct="1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000000"/>
          </a:solidFill>
          <a:latin typeface="Roboto Condensed" charset="0"/>
          <a:ea typeface="Microsoft YaHei" charset="-122"/>
        </a:defRPr>
      </a:lvl2pPr>
      <a:lvl3pPr marL="1137070" indent="-227412" algn="l" defTabSz="446932" rtl="0" eaLnBrk="1" fontAlgn="base" hangingPunct="1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000000"/>
          </a:solidFill>
          <a:latin typeface="Roboto Condensed" charset="0"/>
          <a:ea typeface="Microsoft YaHei" charset="-122"/>
        </a:defRPr>
      </a:lvl3pPr>
      <a:lvl4pPr marL="1591895" indent="-227412" algn="l" defTabSz="446932" rtl="0" eaLnBrk="1" fontAlgn="base" hangingPunct="1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000000"/>
          </a:solidFill>
          <a:latin typeface="Roboto Condensed" charset="0"/>
          <a:ea typeface="Microsoft YaHei" charset="-122"/>
        </a:defRPr>
      </a:lvl4pPr>
      <a:lvl5pPr marL="2046725" indent="-227412" algn="l" defTabSz="446932" rtl="0" eaLnBrk="1" fontAlgn="base" hangingPunct="1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000000"/>
          </a:solidFill>
          <a:latin typeface="Roboto Condensed" charset="0"/>
          <a:ea typeface="Microsoft YaHei" charset="-122"/>
        </a:defRPr>
      </a:lvl5pPr>
      <a:lvl6pPr marL="2501552" indent="-227412" algn="l" defTabSz="446932" rtl="0" eaLnBrk="1" fontAlgn="base" hangingPunct="1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000000"/>
          </a:solidFill>
          <a:latin typeface="Roboto Condensed" charset="0"/>
          <a:ea typeface="Microsoft YaHei" charset="-122"/>
        </a:defRPr>
      </a:lvl6pPr>
      <a:lvl7pPr marL="2956378" indent="-227412" algn="l" defTabSz="446932" rtl="0" eaLnBrk="1" fontAlgn="base" hangingPunct="1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000000"/>
          </a:solidFill>
          <a:latin typeface="Roboto Condensed" charset="0"/>
          <a:ea typeface="Microsoft YaHei" charset="-122"/>
        </a:defRPr>
      </a:lvl7pPr>
      <a:lvl8pPr marL="3411209" indent="-227412" algn="l" defTabSz="446932" rtl="0" eaLnBrk="1" fontAlgn="base" hangingPunct="1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000000"/>
          </a:solidFill>
          <a:latin typeface="Roboto Condensed" charset="0"/>
          <a:ea typeface="Microsoft YaHei" charset="-122"/>
        </a:defRPr>
      </a:lvl8pPr>
      <a:lvl9pPr marL="3866037" indent="-227412" algn="l" defTabSz="446932" rtl="0" eaLnBrk="1" fontAlgn="base" hangingPunct="1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000000"/>
          </a:solidFill>
          <a:latin typeface="Roboto Condensed" charset="0"/>
          <a:ea typeface="Microsoft YaHei" charset="-122"/>
        </a:defRPr>
      </a:lvl9pPr>
    </p:titleStyle>
    <p:bodyStyle>
      <a:lvl1pPr marL="341122" indent="-341122" algn="l" defTabSz="446932" rtl="0" eaLnBrk="1" fontAlgn="base" hangingPunct="1">
        <a:lnSpc>
          <a:spcPct val="97000"/>
        </a:lnSpc>
        <a:spcBef>
          <a:spcPct val="0"/>
        </a:spcBef>
        <a:spcAft>
          <a:spcPts val="1407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39095" indent="-284268" algn="l" defTabSz="446932" rtl="0" eaLnBrk="1" fontAlgn="base" hangingPunct="1">
        <a:lnSpc>
          <a:spcPct val="97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37070" indent="-227412" algn="l" defTabSz="446932" rtl="0" eaLnBrk="1" fontAlgn="base" hangingPunct="1">
        <a:lnSpc>
          <a:spcPct val="97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591895" indent="-227412" algn="l" defTabSz="446932" rtl="0" eaLnBrk="1" fontAlgn="base" hangingPunct="1">
        <a:lnSpc>
          <a:spcPct val="97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46725" indent="-227412" algn="l" defTabSz="446932" rtl="0" eaLnBrk="1" fontAlgn="base" hangingPunct="1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01552" indent="-227412" algn="l" defTabSz="446932" rtl="0" eaLnBrk="1" fontAlgn="base" hangingPunct="1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56378" indent="-227412" algn="l" defTabSz="446932" rtl="0" eaLnBrk="1" fontAlgn="base" hangingPunct="1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11209" indent="-227412" algn="l" defTabSz="446932" rtl="0" eaLnBrk="1" fontAlgn="base" hangingPunct="1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66037" indent="-227412" algn="l" defTabSz="446932" rtl="0" eaLnBrk="1" fontAlgn="base" hangingPunct="1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096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826" algn="l" defTabSz="9096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9652" algn="l" defTabSz="9096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4482" algn="l" defTabSz="9096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9311" algn="l" defTabSz="9096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4138" algn="l" defTabSz="9096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8966" algn="l" defTabSz="9096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3794" algn="l" defTabSz="9096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8623" algn="l" defTabSz="9096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51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endParaRPr lang="et-EE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endParaRPr lang="et-EE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fld id="{91A857D3-8977-4B76-8A8E-76EC884CC3A4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2952084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2pPr>
      <a:lvl3pPr marL="1143000" indent="-228600"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3pPr>
      <a:lvl4pPr marL="1600200" indent="-228600"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4pPr>
      <a:lvl5pPr marL="2057400" indent="-228600"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5pPr>
      <a:lvl6pPr marL="2514600" indent="-228600"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6pPr>
      <a:lvl7pPr marL="2971800" indent="-228600"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7pPr>
      <a:lvl8pPr marL="3429000" indent="-228600"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8pPr>
      <a:lvl9pPr marL="3886200" indent="-228600"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1" fontAlgn="base" hangingPunct="1">
        <a:lnSpc>
          <a:spcPct val="110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110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lnSpc>
          <a:spcPct val="110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lnSpc>
          <a:spcPct val="110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lnSpc>
          <a:spcPct val="110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52" y="301639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52" y="1768482"/>
            <a:ext cx="9069387" cy="451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2075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the outline text format</a:t>
            </a:r>
          </a:p>
          <a:p>
            <a:pPr lvl="1"/>
            <a:r>
              <a:rPr lang="en-US" altLang="en-US" smtClean="0"/>
              <a:t>Second Outline Level</a:t>
            </a:r>
          </a:p>
          <a:p>
            <a:pPr lvl="2"/>
            <a:r>
              <a:rPr lang="en-US" altLang="en-US" smtClean="0"/>
              <a:t>Third Outline Level</a:t>
            </a:r>
          </a:p>
          <a:p>
            <a:pPr lvl="3"/>
            <a:r>
              <a:rPr lang="en-US" altLang="en-US" smtClean="0"/>
              <a:t>Fourth Outline Level</a:t>
            </a:r>
          </a:p>
          <a:p>
            <a:pPr lvl="4"/>
            <a:r>
              <a:rPr lang="en-US" altLang="en-US" smtClean="0"/>
              <a:t>Fifth Outline Level</a:t>
            </a:r>
          </a:p>
          <a:p>
            <a:pPr lvl="4"/>
            <a:r>
              <a:rPr lang="en-US" altLang="en-US" smtClean="0"/>
              <a:t>Sixth Outline Level</a:t>
            </a:r>
          </a:p>
          <a:p>
            <a:pPr lvl="4"/>
            <a:r>
              <a:rPr lang="en-US" altLang="en-US" smtClean="0"/>
              <a:t>Seventh Outline Level</a:t>
            </a:r>
          </a:p>
          <a:p>
            <a:pPr lvl="4"/>
            <a:r>
              <a:rPr lang="en-US" altLang="en-US" smtClean="0"/>
              <a:t>Eighth Outline Level</a:t>
            </a:r>
          </a:p>
          <a:p>
            <a:pPr lvl="4"/>
            <a:r>
              <a:rPr lang="en-US" altLang="en-US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52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2846" algn="l"/>
                <a:tab pos="1445692" algn="l"/>
                <a:tab pos="2168539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 defTabSz="448611">
              <a:buFont typeface="Times New Roman" pitchFamily="16" charset="0"/>
              <a:buNone/>
            </a:pPr>
            <a:endParaRPr lang="et-EE" altLang="en-US">
              <a:ea typeface="Microsoft YaHei" charset="-122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6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2846" algn="l"/>
                <a:tab pos="1445692" algn="l"/>
                <a:tab pos="2168539" algn="l"/>
                <a:tab pos="2891386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 defTabSz="448611">
              <a:buFont typeface="Times New Roman" pitchFamily="16" charset="0"/>
              <a:buNone/>
            </a:pPr>
            <a:endParaRPr lang="et-EE" altLang="en-US">
              <a:ea typeface="Microsoft YaHei" charset="-122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902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2846" algn="l"/>
                <a:tab pos="1445692" algn="l"/>
                <a:tab pos="2168539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 defTabSz="448611">
              <a:buFont typeface="Times New Roman" pitchFamily="16" charset="0"/>
              <a:buNone/>
            </a:pPr>
            <a:fld id="{04F49A80-4DB2-4386-B9CF-FA33CCF05769}" type="slidenum">
              <a:rPr lang="et-EE" altLang="en-US">
                <a:ea typeface="Microsoft YaHei" charset="-122"/>
              </a:rPr>
              <a:pPr defTabSz="448611">
                <a:buFont typeface="Times New Roman" pitchFamily="16" charset="0"/>
                <a:buNone/>
              </a:pPr>
              <a:t>‹#›</a:t>
            </a:fld>
            <a:endParaRPr lang="et-EE" altLang="en-US"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79325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448611" rtl="0" eaLnBrk="1" fontAlgn="base" hangingPunct="1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000000"/>
          </a:solidFill>
          <a:latin typeface="+mj-lt"/>
          <a:ea typeface="+mj-ea"/>
          <a:cs typeface="+mj-cs"/>
        </a:defRPr>
      </a:lvl1pPr>
      <a:lvl2pPr marL="741869" indent="-285335" algn="l" defTabSz="448611" rtl="0" eaLnBrk="1" fontAlgn="base" hangingPunct="1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000000"/>
          </a:solidFill>
          <a:latin typeface="Roboto Condensed" charset="0"/>
          <a:ea typeface="Microsoft YaHei" charset="-122"/>
        </a:defRPr>
      </a:lvl2pPr>
      <a:lvl3pPr marL="1141336" indent="-228266" algn="l" defTabSz="448611" rtl="0" eaLnBrk="1" fontAlgn="base" hangingPunct="1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000000"/>
          </a:solidFill>
          <a:latin typeface="Roboto Condensed" charset="0"/>
          <a:ea typeface="Microsoft YaHei" charset="-122"/>
        </a:defRPr>
      </a:lvl3pPr>
      <a:lvl4pPr marL="1597870" indent="-228266" algn="l" defTabSz="448611" rtl="0" eaLnBrk="1" fontAlgn="base" hangingPunct="1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000000"/>
          </a:solidFill>
          <a:latin typeface="Roboto Condensed" charset="0"/>
          <a:ea typeface="Microsoft YaHei" charset="-122"/>
        </a:defRPr>
      </a:lvl4pPr>
      <a:lvl5pPr marL="2054404" indent="-228266" algn="l" defTabSz="448611" rtl="0" eaLnBrk="1" fontAlgn="base" hangingPunct="1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000000"/>
          </a:solidFill>
          <a:latin typeface="Roboto Condensed" charset="0"/>
          <a:ea typeface="Microsoft YaHei" charset="-122"/>
        </a:defRPr>
      </a:lvl5pPr>
      <a:lvl6pPr marL="2510940" indent="-228266" algn="l" defTabSz="448611" rtl="0" eaLnBrk="1" fontAlgn="base" hangingPunct="1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000000"/>
          </a:solidFill>
          <a:latin typeface="Roboto Condensed" charset="0"/>
          <a:ea typeface="Microsoft YaHei" charset="-122"/>
        </a:defRPr>
      </a:lvl6pPr>
      <a:lvl7pPr marL="2967474" indent="-228266" algn="l" defTabSz="448611" rtl="0" eaLnBrk="1" fontAlgn="base" hangingPunct="1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000000"/>
          </a:solidFill>
          <a:latin typeface="Roboto Condensed" charset="0"/>
          <a:ea typeface="Microsoft YaHei" charset="-122"/>
        </a:defRPr>
      </a:lvl7pPr>
      <a:lvl8pPr marL="3424009" indent="-228266" algn="l" defTabSz="448611" rtl="0" eaLnBrk="1" fontAlgn="base" hangingPunct="1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000000"/>
          </a:solidFill>
          <a:latin typeface="Roboto Condensed" charset="0"/>
          <a:ea typeface="Microsoft YaHei" charset="-122"/>
        </a:defRPr>
      </a:lvl8pPr>
      <a:lvl9pPr marL="3880544" indent="-228266" algn="l" defTabSz="448611" rtl="0" eaLnBrk="1" fontAlgn="base" hangingPunct="1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000000"/>
          </a:solidFill>
          <a:latin typeface="Roboto Condensed" charset="0"/>
          <a:ea typeface="Microsoft YaHei" charset="-122"/>
        </a:defRPr>
      </a:lvl9pPr>
    </p:titleStyle>
    <p:bodyStyle>
      <a:lvl1pPr marL="342401" indent="-342401" algn="l" defTabSz="448611" rtl="0" eaLnBrk="1" fontAlgn="base" hangingPunct="1">
        <a:lnSpc>
          <a:spcPct val="97000"/>
        </a:lnSpc>
        <a:spcBef>
          <a:spcPct val="0"/>
        </a:spcBef>
        <a:spcAft>
          <a:spcPts val="1407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1869" indent="-285335" algn="l" defTabSz="448611" rtl="0" eaLnBrk="1" fontAlgn="base" hangingPunct="1">
        <a:lnSpc>
          <a:spcPct val="97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1336" indent="-228266" algn="l" defTabSz="448611" rtl="0" eaLnBrk="1" fontAlgn="base" hangingPunct="1">
        <a:lnSpc>
          <a:spcPct val="97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597870" indent="-228266" algn="l" defTabSz="448611" rtl="0" eaLnBrk="1" fontAlgn="base" hangingPunct="1">
        <a:lnSpc>
          <a:spcPct val="97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4404" indent="-228266" algn="l" defTabSz="448611" rtl="0" eaLnBrk="1" fontAlgn="base" hangingPunct="1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0940" indent="-228266" algn="l" defTabSz="448611" rtl="0" eaLnBrk="1" fontAlgn="base" hangingPunct="1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67474" indent="-228266" algn="l" defTabSz="448611" rtl="0" eaLnBrk="1" fontAlgn="base" hangingPunct="1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4009" indent="-228266" algn="l" defTabSz="448611" rtl="0" eaLnBrk="1" fontAlgn="base" hangingPunct="1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0544" indent="-228266" algn="l" defTabSz="448611" rtl="0" eaLnBrk="1" fontAlgn="base" hangingPunct="1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30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2" algn="l" defTabSz="9130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70" algn="l" defTabSz="9130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02" algn="l" defTabSz="9130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40" algn="l" defTabSz="9130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72" algn="l" defTabSz="9130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8" algn="l" defTabSz="9130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42" algn="l" defTabSz="9130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77" algn="l" defTabSz="9130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sz="4400" b="1" dirty="0" smtClean="0"/>
              <a:t>Haldusreform ja põllumajandus-, maaelu ja kalandustoetused</a:t>
            </a:r>
            <a:endParaRPr lang="et-EE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425" y="4284365"/>
            <a:ext cx="7200000" cy="2160240"/>
          </a:xfrm>
        </p:spPr>
        <p:txBody>
          <a:bodyPr/>
          <a:lstStyle/>
          <a:p>
            <a:r>
              <a:rPr lang="et-EE" b="1" dirty="0" smtClean="0"/>
              <a:t>Marko Gorban</a:t>
            </a:r>
          </a:p>
          <a:p>
            <a:r>
              <a:rPr lang="et-EE" b="1" dirty="0" smtClean="0"/>
              <a:t>Maaeluministeerium</a:t>
            </a:r>
          </a:p>
          <a:p>
            <a:endParaRPr lang="et-EE" dirty="0"/>
          </a:p>
          <a:p>
            <a:r>
              <a:rPr lang="et-EE" dirty="0" smtClean="0"/>
              <a:t>Pärnumaa Omavalitsuste Liit </a:t>
            </a:r>
          </a:p>
          <a:p>
            <a:r>
              <a:rPr lang="et-EE" dirty="0" smtClean="0"/>
              <a:t>25.08.2016</a:t>
            </a:r>
            <a:endParaRPr lang="et-EE" dirty="0"/>
          </a:p>
          <a:p>
            <a:endParaRPr lang="et-EE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70518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60" y="301675"/>
            <a:ext cx="8028958" cy="1260475"/>
          </a:xfrm>
        </p:spPr>
        <p:txBody>
          <a:bodyPr/>
          <a:lstStyle/>
          <a:p>
            <a:pPr algn="ctr"/>
            <a:r>
              <a:rPr lang="et-EE" sz="3600" b="1" dirty="0" smtClean="0">
                <a:solidFill>
                  <a:srgbClr val="00B0F0"/>
                </a:solidFill>
              </a:rPr>
              <a:t>Mikro- ja väikeettevõtjate põllumajandustoodete töötlemise ning turustamise investeeringutoetus</a:t>
            </a:r>
            <a:endParaRPr lang="et-EE" sz="36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60" y="1980109"/>
            <a:ext cx="8028958" cy="430163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sz="2400" dirty="0" smtClean="0"/>
              <a:t>Projektide hindamisel antakse lisapunkte</a:t>
            </a:r>
            <a:r>
              <a:rPr lang="et-EE" sz="2400" dirty="0"/>
              <a:t>, kui investeeringuobjekt paikneb Tallinnaga mittepiirnevas </a:t>
            </a:r>
            <a:r>
              <a:rPr lang="et-EE" sz="2400" dirty="0" smtClean="0"/>
              <a:t>KOV-is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sz="2400" dirty="0" smtClean="0"/>
              <a:t>Seega </a:t>
            </a:r>
            <a:r>
              <a:rPr lang="et-EE" sz="2400" dirty="0"/>
              <a:t>mõjutavad Harjumaal toimuvad KOV ühinemised taotlejate poolt saadavaid </a:t>
            </a:r>
            <a:r>
              <a:rPr lang="et-EE" sz="2400" dirty="0" smtClean="0"/>
              <a:t>hindepunkte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sz="2400" dirty="0"/>
              <a:t>S</a:t>
            </a:r>
            <a:r>
              <a:rPr lang="et-EE" sz="2400" dirty="0" smtClean="0"/>
              <a:t>amas </a:t>
            </a:r>
            <a:r>
              <a:rPr lang="et-EE" sz="2400" dirty="0"/>
              <a:t>on </a:t>
            </a:r>
            <a:r>
              <a:rPr lang="et-EE" sz="2400" dirty="0" smtClean="0"/>
              <a:t>hindamiskriteerium </a:t>
            </a:r>
            <a:r>
              <a:rPr lang="et-EE" sz="2400" dirty="0"/>
              <a:t>väga väikese </a:t>
            </a:r>
            <a:r>
              <a:rPr lang="et-EE" sz="2400" dirty="0" smtClean="0"/>
              <a:t>kaaluga</a:t>
            </a:r>
          </a:p>
          <a:p>
            <a:pPr marL="855173" lvl="1" indent="-457200">
              <a:buFont typeface="Wingdings" panose="05000000000000000000" pitchFamily="2" charset="2"/>
              <a:buChar char="Ø"/>
            </a:pPr>
            <a:r>
              <a:rPr lang="et-EE" sz="2000" dirty="0" smtClean="0"/>
              <a:t>Kokku võimalik saada 26 hindepunkti</a:t>
            </a:r>
          </a:p>
          <a:p>
            <a:pPr marL="855173" lvl="1" indent="-457200">
              <a:buFont typeface="Wingdings" panose="05000000000000000000" pitchFamily="2" charset="2"/>
              <a:buChar char="Ø"/>
            </a:pPr>
            <a:r>
              <a:rPr lang="et-EE" sz="2000" dirty="0" smtClean="0"/>
              <a:t>Investeeringuobjekt asub:</a:t>
            </a:r>
          </a:p>
          <a:p>
            <a:pPr marL="1253148" lvl="2" indent="-457200">
              <a:buFont typeface="Wingdings" panose="05000000000000000000" pitchFamily="2" charset="2"/>
              <a:buChar char="ü"/>
            </a:pPr>
            <a:r>
              <a:rPr lang="et-EE" sz="1800" dirty="0" smtClean="0"/>
              <a:t>Tallinnas või Tallinnaga piirnevas vallas – 1 hindepunkt</a:t>
            </a:r>
          </a:p>
          <a:p>
            <a:pPr marL="1253148" lvl="2" indent="-457200">
              <a:buFont typeface="Wingdings" panose="05000000000000000000" pitchFamily="2" charset="2"/>
              <a:buChar char="ü"/>
            </a:pPr>
            <a:r>
              <a:rPr lang="et-EE" sz="1800" dirty="0"/>
              <a:t>Tallinnaga mittepiirnevas </a:t>
            </a:r>
            <a:r>
              <a:rPr lang="et-EE" sz="1800" dirty="0" smtClean="0"/>
              <a:t>vallas – 2 hindepunkti</a:t>
            </a:r>
          </a:p>
          <a:p>
            <a:pPr marL="1253148" lvl="2" indent="-457200">
              <a:buFont typeface="Wingdings" panose="05000000000000000000" pitchFamily="2" charset="2"/>
              <a:buChar char="ü"/>
            </a:pPr>
            <a:r>
              <a:rPr lang="et-EE" sz="1800" dirty="0" smtClean="0"/>
              <a:t>Saarel – 3 hindepunkti</a:t>
            </a:r>
          </a:p>
          <a:p>
            <a:pPr marL="855173" lvl="1" indent="-457200">
              <a:buFont typeface="Wingdings" panose="05000000000000000000" pitchFamily="2" charset="2"/>
              <a:buChar char="Ø"/>
            </a:pPr>
            <a:endParaRPr lang="et-EE" sz="2400" dirty="0"/>
          </a:p>
        </p:txBody>
      </p:sp>
    </p:spTree>
    <p:extLst>
      <p:ext uri="{BB962C8B-B14F-4D97-AF65-F5344CB8AC3E}">
        <p14:creationId xmlns:p14="http://schemas.microsoft.com/office/powerpoint/2010/main" val="324283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60" y="301675"/>
            <a:ext cx="7956950" cy="1260475"/>
          </a:xfrm>
        </p:spPr>
        <p:txBody>
          <a:bodyPr/>
          <a:lstStyle/>
          <a:p>
            <a:pPr algn="ctr"/>
            <a:r>
              <a:rPr lang="et-EE" sz="3600" b="1" dirty="0" smtClean="0">
                <a:solidFill>
                  <a:srgbClr val="00B0F0"/>
                </a:solidFill>
              </a:rPr>
              <a:t>Otsetoetused – </a:t>
            </a:r>
            <a:r>
              <a:rPr lang="et-EE" sz="3600" b="1" dirty="0" err="1" smtClean="0">
                <a:solidFill>
                  <a:srgbClr val="00B0F0"/>
                </a:solidFill>
              </a:rPr>
              <a:t>rohestamise</a:t>
            </a:r>
            <a:r>
              <a:rPr lang="et-EE" sz="3600" b="1" dirty="0" smtClean="0">
                <a:solidFill>
                  <a:srgbClr val="00B0F0"/>
                </a:solidFill>
              </a:rPr>
              <a:t> </a:t>
            </a:r>
            <a:br>
              <a:rPr lang="et-EE" sz="3600" b="1" dirty="0" smtClean="0">
                <a:solidFill>
                  <a:srgbClr val="00B0F0"/>
                </a:solidFill>
              </a:rPr>
            </a:br>
            <a:r>
              <a:rPr lang="et-EE" sz="3600" b="1" dirty="0" smtClean="0">
                <a:solidFill>
                  <a:srgbClr val="00B0F0"/>
                </a:solidFill>
              </a:rPr>
              <a:t>metsasuse erisus</a:t>
            </a:r>
            <a:endParaRPr lang="et-EE" sz="36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60" y="1768482"/>
            <a:ext cx="7956950" cy="45132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000" dirty="0" err="1" smtClean="0"/>
              <a:t>Rohestamine</a:t>
            </a:r>
            <a:endParaRPr lang="et-EE" sz="2000" dirty="0" smtClean="0"/>
          </a:p>
          <a:p>
            <a:pPr marL="740873" lvl="1" indent="-342900">
              <a:buFont typeface="Wingdings" panose="05000000000000000000" pitchFamily="2" charset="2"/>
              <a:buChar char="Ø"/>
            </a:pPr>
            <a:r>
              <a:rPr lang="et-EE" sz="1800" dirty="0" smtClean="0"/>
              <a:t>Põllumajanduskultuuride mitmekesistamine</a:t>
            </a:r>
          </a:p>
          <a:p>
            <a:pPr marL="740873" lvl="1" indent="-342900">
              <a:buFont typeface="Wingdings" panose="05000000000000000000" pitchFamily="2" charset="2"/>
              <a:buChar char="Ø"/>
            </a:pPr>
            <a:r>
              <a:rPr lang="et-EE" sz="1800" dirty="0" smtClean="0"/>
              <a:t>Püsirohumaa säilitamine</a:t>
            </a:r>
          </a:p>
          <a:p>
            <a:pPr marL="740873" lvl="1" indent="-342900">
              <a:buFont typeface="Wingdings" panose="05000000000000000000" pitchFamily="2" charset="2"/>
              <a:buChar char="Ø"/>
            </a:pPr>
            <a:r>
              <a:rPr lang="et-EE" sz="1800" dirty="0" smtClean="0"/>
              <a:t>Ökoloogilise kasutuseesmärgiga maa-ala</a:t>
            </a:r>
            <a:endParaRPr lang="et-EE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000" dirty="0" smtClean="0"/>
              <a:t>Ökoloogilise </a:t>
            </a:r>
            <a:r>
              <a:rPr lang="et-EE" sz="2000" dirty="0"/>
              <a:t>kasutuseesmärgiga maa-ala määratlemise kohustus ei laiene majapidamistele, mis asuvad aladel, mille puhul üle 50% territooriumist on kaetud metsaga ning metsa ja põllumajandusmaa suhtarv on </a:t>
            </a:r>
            <a:r>
              <a:rPr lang="et-EE" sz="2000" dirty="0" smtClean="0"/>
              <a:t>3:1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000" dirty="0"/>
              <a:t>M</a:t>
            </a:r>
            <a:r>
              <a:rPr lang="et-EE" sz="2000" dirty="0" smtClean="0"/>
              <a:t>etsaga </a:t>
            </a:r>
            <a:r>
              <a:rPr lang="et-EE" sz="2000" dirty="0"/>
              <a:t>kaetud ala ning metsamaa ja põllumajandusmaa suhe </a:t>
            </a:r>
            <a:r>
              <a:rPr lang="et-EE" sz="2000" dirty="0" smtClean="0"/>
              <a:t>määratletakse valla tasandil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000" dirty="0" smtClean="0"/>
              <a:t>Valdade </a:t>
            </a:r>
            <a:r>
              <a:rPr lang="et-EE" sz="2000" dirty="0"/>
              <a:t>ühinemisest tuleb teavitada ka Euroopa Komisjoni ning teatud juhtudel võib see tuua kaasa metsasuse erisuse kaotamise mõnedes </a:t>
            </a:r>
            <a:r>
              <a:rPr lang="et-EE" sz="2000" dirty="0" smtClean="0"/>
              <a:t>piirkondades</a:t>
            </a:r>
            <a:endParaRPr lang="et-EE" sz="2000" dirty="0"/>
          </a:p>
        </p:txBody>
      </p:sp>
    </p:spTree>
    <p:extLst>
      <p:ext uri="{BB962C8B-B14F-4D97-AF65-F5344CB8AC3E}">
        <p14:creationId xmlns:p14="http://schemas.microsoft.com/office/powerpoint/2010/main" val="201623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7" y="323926"/>
            <a:ext cx="8028980" cy="864096"/>
          </a:xfrm>
        </p:spPr>
        <p:txBody>
          <a:bodyPr>
            <a:normAutofit/>
          </a:bodyPr>
          <a:lstStyle/>
          <a:p>
            <a:pPr algn="ctr"/>
            <a:r>
              <a:rPr lang="et-EE" sz="3600" b="1" dirty="0" err="1" smtClean="0">
                <a:solidFill>
                  <a:srgbClr val="00B0F0"/>
                </a:solidFill>
              </a:rPr>
              <a:t>Rohestamise</a:t>
            </a:r>
            <a:r>
              <a:rPr lang="et-EE" sz="3600" b="1" dirty="0" smtClean="0">
                <a:solidFill>
                  <a:srgbClr val="00B0F0"/>
                </a:solidFill>
              </a:rPr>
              <a:t> metsasuse erisus</a:t>
            </a:r>
            <a:endParaRPr lang="et-EE" sz="3600" b="1" dirty="0">
              <a:solidFill>
                <a:srgbClr val="00B0F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13" y="1260029"/>
            <a:ext cx="8208912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493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321" y="179909"/>
            <a:ext cx="8100966" cy="1260475"/>
          </a:xfrm>
        </p:spPr>
        <p:txBody>
          <a:bodyPr/>
          <a:lstStyle/>
          <a:p>
            <a:pPr algn="ctr"/>
            <a:r>
              <a:rPr lang="et-EE" sz="3600" b="1" dirty="0">
                <a:solidFill>
                  <a:srgbClr val="00B0F0"/>
                </a:solidFill>
              </a:rPr>
              <a:t>Kogukonna juhitud kohaliku arengu strateegia </a:t>
            </a:r>
            <a:r>
              <a:rPr lang="et-EE" sz="3600" b="1" dirty="0" smtClean="0">
                <a:solidFill>
                  <a:srgbClr val="00B0F0"/>
                </a:solidFill>
              </a:rPr>
              <a:t>rakendamine (EMKF)</a:t>
            </a:r>
            <a:endParaRPr lang="et-EE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321" y="1404045"/>
            <a:ext cx="8100966" cy="451326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sz="2300" dirty="0" smtClean="0"/>
              <a:t>Meetme </a:t>
            </a:r>
            <a:r>
              <a:rPr lang="et-EE" sz="2300" dirty="0"/>
              <a:t>rakendamise piirkonnad on toodud </a:t>
            </a:r>
            <a:r>
              <a:rPr lang="et-EE" sz="2300" dirty="0" smtClean="0"/>
              <a:t>meetmemääruse lisas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sz="2300" dirty="0" smtClean="0"/>
              <a:t>Lisas </a:t>
            </a:r>
            <a:r>
              <a:rPr lang="et-EE" sz="2300" dirty="0"/>
              <a:t>nimetatud </a:t>
            </a:r>
            <a:r>
              <a:rPr lang="et-EE" sz="2300" dirty="0" smtClean="0"/>
              <a:t>KOV-id moodustavad </a:t>
            </a:r>
            <a:r>
              <a:rPr lang="et-EE" sz="2300" dirty="0"/>
              <a:t>kalanduspiirkonna määruse jõustumise seisuga olevates </a:t>
            </a:r>
            <a:r>
              <a:rPr lang="et-EE" sz="2300" dirty="0" smtClean="0"/>
              <a:t>piirides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sz="2300" u="sng" dirty="0" smtClean="0"/>
              <a:t>KOV-idega seotud </a:t>
            </a:r>
            <a:r>
              <a:rPr lang="et-EE" sz="2300" u="sng" dirty="0"/>
              <a:t>territoriaalsed muudatused ei mõjuta kalanduspiirkonna </a:t>
            </a:r>
            <a:r>
              <a:rPr lang="et-EE" sz="2300" u="sng" dirty="0" smtClean="0"/>
              <a:t>suurust. Territoorium, </a:t>
            </a:r>
            <a:r>
              <a:rPr lang="et-EE" sz="2300" u="sng" dirty="0"/>
              <a:t>kus meedet ellu </a:t>
            </a:r>
            <a:r>
              <a:rPr lang="et-EE" sz="2300" u="sng" dirty="0" smtClean="0"/>
              <a:t>viiakse, </a:t>
            </a:r>
            <a:r>
              <a:rPr lang="et-EE" sz="2300" u="sng" dirty="0"/>
              <a:t>jääb samaks kuni </a:t>
            </a:r>
            <a:r>
              <a:rPr lang="et-EE" sz="2300" u="sng" dirty="0" smtClean="0"/>
              <a:t>programmiperioodi lõpuni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sz="2300" dirty="0"/>
              <a:t>Kohaliku algatusrühma liikmeks peab olema üle poole kalanduspiirkonnas </a:t>
            </a:r>
            <a:r>
              <a:rPr lang="et-EE" sz="2300" dirty="0" smtClean="0"/>
              <a:t>asuvatest KOV-idest. </a:t>
            </a:r>
            <a:r>
              <a:rPr lang="et-EE" sz="2300" dirty="0"/>
              <a:t>T</a:t>
            </a:r>
            <a:r>
              <a:rPr lang="et-EE" sz="2300" dirty="0" smtClean="0"/>
              <a:t>egemist </a:t>
            </a:r>
            <a:r>
              <a:rPr lang="et-EE" sz="2300" dirty="0"/>
              <a:t>on siseriikliku nõudega, </a:t>
            </a:r>
            <a:r>
              <a:rPr lang="et-EE" sz="2300" dirty="0" smtClean="0"/>
              <a:t>mis </a:t>
            </a:r>
            <a:r>
              <a:rPr lang="et-EE" sz="2300" dirty="0"/>
              <a:t>lähtuvalt haldusreformi tulemustest on võimalik </a:t>
            </a:r>
            <a:r>
              <a:rPr lang="et-EE" sz="2300" dirty="0" smtClean="0"/>
              <a:t>üle vaadata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sz="2300" dirty="0"/>
              <a:t>Meetme eelarve on jagatud algatusrühmadele ära kogu </a:t>
            </a:r>
            <a:r>
              <a:rPr lang="et-EE" sz="2300" dirty="0" smtClean="0"/>
              <a:t>programmiperioodiks</a:t>
            </a:r>
            <a:r>
              <a:rPr lang="et-EE" sz="2300" dirty="0"/>
              <a:t>, </a:t>
            </a:r>
            <a:r>
              <a:rPr lang="et-EE" sz="2300" dirty="0" smtClean="0"/>
              <a:t>vastavalt </a:t>
            </a:r>
            <a:r>
              <a:rPr lang="et-EE" sz="2300" dirty="0"/>
              <a:t>meetme rakendamise tulemustele on võimalik </a:t>
            </a:r>
            <a:r>
              <a:rPr lang="et-EE" sz="2300" dirty="0" smtClean="0"/>
              <a:t>eelarve pärast </a:t>
            </a:r>
            <a:r>
              <a:rPr lang="et-EE" sz="2300" dirty="0"/>
              <a:t>vahehindamist üle vaadata</a:t>
            </a:r>
          </a:p>
        </p:txBody>
      </p:sp>
    </p:spTree>
    <p:extLst>
      <p:ext uri="{BB962C8B-B14F-4D97-AF65-F5344CB8AC3E}">
        <p14:creationId xmlns:p14="http://schemas.microsoft.com/office/powerpoint/2010/main" val="112128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60" y="301676"/>
            <a:ext cx="7884942" cy="886346"/>
          </a:xfrm>
        </p:spPr>
        <p:txBody>
          <a:bodyPr/>
          <a:lstStyle/>
          <a:p>
            <a:pPr algn="ctr"/>
            <a:r>
              <a:rPr lang="et-EE" sz="3600" b="1" dirty="0" smtClean="0">
                <a:solidFill>
                  <a:srgbClr val="00B0F0"/>
                </a:solidFill>
              </a:rPr>
              <a:t>Kalanduse kohalikud algatusrühmad</a:t>
            </a:r>
            <a:endParaRPr lang="et-EE" sz="40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21" y="1548061"/>
            <a:ext cx="822325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465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59410" y="2448000"/>
            <a:ext cx="6552728" cy="972269"/>
          </a:xfrm>
        </p:spPr>
        <p:txBody>
          <a:bodyPr/>
          <a:lstStyle/>
          <a:p>
            <a:pPr algn="ctr"/>
            <a:r>
              <a:rPr lang="et-EE" sz="4800" b="1" dirty="0" smtClean="0"/>
              <a:t>Aitäh!</a:t>
            </a:r>
            <a:endParaRPr lang="et-EE" sz="4800" b="1" dirty="0"/>
          </a:p>
        </p:txBody>
      </p:sp>
    </p:spTree>
    <p:extLst>
      <p:ext uri="{BB962C8B-B14F-4D97-AF65-F5344CB8AC3E}">
        <p14:creationId xmlns:p14="http://schemas.microsoft.com/office/powerpoint/2010/main" val="423271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rgbClr val="00B0F0"/>
                </a:solidFill>
              </a:rPr>
              <a:t>Lähtekohad</a:t>
            </a:r>
            <a:endParaRPr lang="et-EE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313" y="1476053"/>
            <a:ext cx="8208912" cy="480568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sz="2800" dirty="0"/>
              <a:t>Haldusreformi tulemusel ei jää ükski </a:t>
            </a:r>
            <a:r>
              <a:rPr lang="et-EE" sz="2800" dirty="0" smtClean="0"/>
              <a:t>KOV ilma </a:t>
            </a:r>
            <a:r>
              <a:rPr lang="et-EE" sz="2800" dirty="0"/>
              <a:t>seni saadud </a:t>
            </a:r>
            <a:r>
              <a:rPr lang="et-EE" sz="2800" dirty="0" smtClean="0"/>
              <a:t>toetustest</a:t>
            </a:r>
            <a:r>
              <a:rPr lang="et-EE" sz="2800" dirty="0"/>
              <a:t>, ega halvene </a:t>
            </a:r>
            <a:r>
              <a:rPr lang="et-EE" sz="2800" dirty="0" smtClean="0"/>
              <a:t>KOV toetusvõimalused</a:t>
            </a:r>
            <a:endParaRPr lang="et-E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sz="2800" dirty="0" smtClean="0"/>
              <a:t>KOV </a:t>
            </a:r>
            <a:r>
              <a:rPr lang="et-EE" sz="2800" dirty="0"/>
              <a:t>ühinemisel tuleb lähtuda piirkondade terviklikkuse ja teenuste kättesaadavuse parandamise </a:t>
            </a:r>
            <a:r>
              <a:rPr lang="et-EE" sz="2800" dirty="0" smtClean="0"/>
              <a:t>eesmärkidest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sz="2800" dirty="0" smtClean="0"/>
              <a:t>Toetusinstrumente </a:t>
            </a:r>
            <a:r>
              <a:rPr lang="et-EE" sz="2800" dirty="0"/>
              <a:t>on võimalik muuta ja nende tingimused vaadatakse </a:t>
            </a:r>
            <a:r>
              <a:rPr lang="et-EE" sz="2800" dirty="0" smtClean="0"/>
              <a:t>haldusreformi </a:t>
            </a:r>
            <a:r>
              <a:rPr lang="et-EE" sz="2800" dirty="0"/>
              <a:t>arengute valguses </a:t>
            </a:r>
            <a:r>
              <a:rPr lang="et-EE" sz="2800" dirty="0" smtClean="0"/>
              <a:t>üle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sz="2800" dirty="0"/>
              <a:t>Seega ei peaks võimalikud ühinemised takerduma sellesse, milliseid toetusi uuel </a:t>
            </a:r>
            <a:r>
              <a:rPr lang="et-EE" sz="2800" dirty="0" smtClean="0"/>
              <a:t>KOV-l </a:t>
            </a:r>
            <a:r>
              <a:rPr lang="et-EE" sz="2800" dirty="0"/>
              <a:t>on võimalik saada</a:t>
            </a:r>
          </a:p>
        </p:txBody>
      </p:sp>
    </p:spTree>
    <p:extLst>
      <p:ext uri="{BB962C8B-B14F-4D97-AF65-F5344CB8AC3E}">
        <p14:creationId xmlns:p14="http://schemas.microsoft.com/office/powerpoint/2010/main" val="70708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321" y="395933"/>
            <a:ext cx="8100987" cy="1260475"/>
          </a:xfrm>
        </p:spPr>
        <p:txBody>
          <a:bodyPr/>
          <a:lstStyle/>
          <a:p>
            <a:pPr algn="ctr"/>
            <a:r>
              <a:rPr lang="et-EE" sz="3600" b="1" kern="1200" dirty="0">
                <a:solidFill>
                  <a:srgbClr val="00B0F0"/>
                </a:solidFill>
              </a:rPr>
              <a:t>Milliseid </a:t>
            </a:r>
            <a:r>
              <a:rPr lang="et-EE" sz="3600" b="1" kern="1200" dirty="0" smtClean="0">
                <a:solidFill>
                  <a:srgbClr val="00B0F0"/>
                </a:solidFill>
              </a:rPr>
              <a:t>põllumajandus-, maaelu- ja kalandustoetusi </a:t>
            </a:r>
            <a:r>
              <a:rPr lang="et-EE" sz="3600" b="1" kern="1200" dirty="0">
                <a:solidFill>
                  <a:srgbClr val="00B0F0"/>
                </a:solidFill>
              </a:rPr>
              <a:t>haldusreform puudutab?</a:t>
            </a:r>
            <a:endParaRPr lang="et-EE" sz="36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313" y="1836093"/>
            <a:ext cx="8208912" cy="473367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t-EE" sz="2400" dirty="0" smtClean="0"/>
              <a:t>Maaelu </a:t>
            </a:r>
            <a:r>
              <a:rPr lang="et-EE" sz="2400" dirty="0"/>
              <a:t>arengukava 2014-2020</a:t>
            </a:r>
          </a:p>
          <a:p>
            <a:pPr marL="740577" lvl="1" indent="-285750">
              <a:buFont typeface="Wingdings" panose="05000000000000000000" pitchFamily="2" charset="2"/>
              <a:buChar char="Ø"/>
            </a:pPr>
            <a:r>
              <a:rPr lang="et-EE" sz="2000" dirty="0" err="1"/>
              <a:t>Leader-meede</a:t>
            </a:r>
            <a:endParaRPr lang="et-EE" sz="2000" dirty="0"/>
          </a:p>
          <a:p>
            <a:pPr marL="740577" lvl="1" indent="-285750">
              <a:buFont typeface="Wingdings" panose="05000000000000000000" pitchFamily="2" charset="2"/>
              <a:buChar char="Ø"/>
            </a:pPr>
            <a:r>
              <a:rPr lang="et-EE" sz="2000" dirty="0"/>
              <a:t>Majandustegevuse mitmekesistamine maapiirkonnas</a:t>
            </a:r>
          </a:p>
          <a:p>
            <a:pPr marL="740577" lvl="1" indent="-285750">
              <a:buFont typeface="Wingdings" panose="05000000000000000000" pitchFamily="2" charset="2"/>
              <a:buChar char="Ø"/>
            </a:pPr>
            <a:r>
              <a:rPr lang="et-EE" sz="2000" dirty="0"/>
              <a:t>Mikro- ja väikeettevõtjate põllumajandustoodete töötlemise ning turustamise </a:t>
            </a:r>
            <a:r>
              <a:rPr lang="et-EE" sz="2000" dirty="0" smtClean="0"/>
              <a:t>investeeringutoetus</a:t>
            </a:r>
            <a:endParaRPr lang="et-EE" sz="1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sz="2400" dirty="0"/>
              <a:t>Otsetoetused </a:t>
            </a:r>
          </a:p>
          <a:p>
            <a:pPr marL="740577" lvl="1" indent="-285750">
              <a:buFont typeface="Wingdings" panose="05000000000000000000" pitchFamily="2" charset="2"/>
              <a:buChar char="Ø"/>
            </a:pPr>
            <a:r>
              <a:rPr lang="et-EE" sz="2000" dirty="0" err="1"/>
              <a:t>Rohestamine</a:t>
            </a:r>
            <a:r>
              <a:rPr lang="et-EE" sz="2000" dirty="0"/>
              <a:t> – metsasuse </a:t>
            </a:r>
            <a:r>
              <a:rPr lang="et-EE" sz="2000" dirty="0" smtClean="0"/>
              <a:t>erisus</a:t>
            </a:r>
            <a:endParaRPr lang="et-EE" sz="9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400" dirty="0" smtClean="0"/>
              <a:t>Euroopa Merendus- ja Kalandusfondi (EMKF) rakenduskava    2014-2020</a:t>
            </a:r>
          </a:p>
          <a:p>
            <a:pPr marL="740873" lvl="1" indent="-342900">
              <a:buFont typeface="Wingdings" panose="05000000000000000000" pitchFamily="2" charset="2"/>
              <a:buChar char="Ø"/>
            </a:pPr>
            <a:r>
              <a:rPr lang="et-EE" sz="2000" dirty="0" smtClean="0"/>
              <a:t>Kogukonna </a:t>
            </a:r>
            <a:r>
              <a:rPr lang="et-EE" sz="2000" dirty="0"/>
              <a:t>juhitud kohaliku </a:t>
            </a:r>
            <a:r>
              <a:rPr lang="et-EE" sz="2000" dirty="0" smtClean="0"/>
              <a:t>arengu strateegia </a:t>
            </a:r>
            <a:r>
              <a:rPr lang="et-EE" sz="2000" dirty="0"/>
              <a:t>rakendamine</a:t>
            </a:r>
          </a:p>
        </p:txBody>
      </p:sp>
    </p:spTree>
    <p:extLst>
      <p:ext uri="{BB962C8B-B14F-4D97-AF65-F5344CB8AC3E}">
        <p14:creationId xmlns:p14="http://schemas.microsoft.com/office/powerpoint/2010/main" val="115512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313" y="179909"/>
            <a:ext cx="8208912" cy="1139825"/>
          </a:xfrm>
        </p:spPr>
        <p:txBody>
          <a:bodyPr/>
          <a:lstStyle/>
          <a:p>
            <a:pPr algn="ctr"/>
            <a:r>
              <a:rPr lang="et-EE" sz="3600" b="1" dirty="0" err="1" smtClean="0">
                <a:solidFill>
                  <a:srgbClr val="00B0F0"/>
                </a:solidFill>
              </a:rPr>
              <a:t>Leader-meede</a:t>
            </a:r>
            <a:endParaRPr lang="et-EE" sz="3600" b="1" dirty="0">
              <a:solidFill>
                <a:srgbClr val="00B0F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79289" y="1188021"/>
            <a:ext cx="3976687" cy="638175"/>
          </a:xfrm>
        </p:spPr>
        <p:txBody>
          <a:bodyPr/>
          <a:lstStyle/>
          <a:p>
            <a:pPr algn="ctr"/>
            <a:r>
              <a:rPr lang="et-EE" dirty="0" smtClean="0"/>
              <a:t>EL nõuded</a:t>
            </a:r>
            <a:endParaRPr lang="et-EE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51298" y="1908101"/>
            <a:ext cx="3744415" cy="420223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000" dirty="0" smtClean="0"/>
              <a:t>Rahvastik 10 000 – 150 000  </a:t>
            </a:r>
            <a:r>
              <a:rPr lang="et-EE" sz="2000" dirty="0"/>
              <a:t>elanikku </a:t>
            </a:r>
            <a:endParaRPr lang="et-E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000" dirty="0"/>
              <a:t>P</a:t>
            </a:r>
            <a:r>
              <a:rPr lang="et-EE" sz="2000" dirty="0" smtClean="0"/>
              <a:t>õhjendatud </a:t>
            </a:r>
            <a:r>
              <a:rPr lang="et-EE" sz="2000" dirty="0"/>
              <a:t>juhtudel ja liikmesriigi ettepaneku alusel võib neid piiranguid muuta, et võtta arvesse hõredalt või tihedalt asustatud </a:t>
            </a:r>
            <a:r>
              <a:rPr lang="et-EE" sz="2000" dirty="0" smtClean="0"/>
              <a:t>alasid</a:t>
            </a:r>
            <a:endParaRPr lang="et-EE" sz="2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571777" y="1188021"/>
            <a:ext cx="4176464" cy="638175"/>
          </a:xfrm>
        </p:spPr>
        <p:txBody>
          <a:bodyPr/>
          <a:lstStyle/>
          <a:p>
            <a:pPr algn="ctr"/>
            <a:r>
              <a:rPr lang="et-EE" dirty="0" smtClean="0"/>
              <a:t>Siseriiklikud nõuded</a:t>
            </a:r>
            <a:endParaRPr lang="et-EE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427761" y="1836093"/>
            <a:ext cx="4320479" cy="427424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000" dirty="0" smtClean="0"/>
              <a:t>Tegevuspiirkond – valdade</a:t>
            </a:r>
            <a:r>
              <a:rPr lang="et-EE" sz="2000" dirty="0"/>
              <a:t>, </a:t>
            </a:r>
            <a:r>
              <a:rPr lang="et-EE" sz="2000" dirty="0" smtClean="0"/>
              <a:t>vallasiseste </a:t>
            </a:r>
            <a:r>
              <a:rPr lang="et-EE" sz="2000" dirty="0"/>
              <a:t>linnade ja kuni 4000 elanikuga linnade </a:t>
            </a:r>
            <a:r>
              <a:rPr lang="et-EE" sz="2000" dirty="0" smtClean="0"/>
              <a:t>territoorium </a:t>
            </a:r>
            <a:endParaRPr lang="et-E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000" dirty="0"/>
              <a:t>V</a:t>
            </a:r>
            <a:r>
              <a:rPr lang="et-EE" sz="2000" dirty="0" smtClean="0"/>
              <a:t>ähemalt 3 KOV-i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000" dirty="0" smtClean="0"/>
              <a:t>Rahvastik </a:t>
            </a:r>
            <a:r>
              <a:rPr lang="et-EE" sz="2000" dirty="0"/>
              <a:t>10 000 – 150 </a:t>
            </a:r>
            <a:r>
              <a:rPr lang="et-EE" sz="2000" dirty="0" smtClean="0"/>
              <a:t>000 elanikku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000" dirty="0" smtClean="0"/>
              <a:t>Elanike </a:t>
            </a:r>
            <a:r>
              <a:rPr lang="et-EE" sz="2000" dirty="0"/>
              <a:t>arvus on lubatud põhjendatud </a:t>
            </a:r>
            <a:r>
              <a:rPr lang="et-EE" sz="2000" dirty="0" smtClean="0"/>
              <a:t>erandid (saarelisus</a:t>
            </a:r>
            <a:r>
              <a:rPr lang="et-EE" sz="2000" dirty="0"/>
              <a:t>, kultuurilis-etniline eripära või </a:t>
            </a:r>
            <a:r>
              <a:rPr lang="et-EE" sz="2000" dirty="0" smtClean="0"/>
              <a:t>asustustihedus alla 10 in/km2)</a:t>
            </a:r>
            <a:endParaRPr lang="et-E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000" dirty="0"/>
              <a:t>Ü</a:t>
            </a:r>
            <a:r>
              <a:rPr lang="et-EE" sz="2000" dirty="0" smtClean="0"/>
              <a:t>histe </a:t>
            </a:r>
            <a:r>
              <a:rPr lang="et-EE" sz="2000" dirty="0"/>
              <a:t>majanduslike, kultuuriliste ja sotsiaalsete </a:t>
            </a:r>
            <a:r>
              <a:rPr lang="et-EE" sz="2000" dirty="0" smtClean="0"/>
              <a:t>huvidega KOV-id, </a:t>
            </a:r>
            <a:r>
              <a:rPr lang="et-EE" sz="2000" dirty="0"/>
              <a:t>mille territooriumid kuuluvad samasse geograafilisse </a:t>
            </a:r>
            <a:r>
              <a:rPr lang="et-EE" sz="2000" dirty="0" smtClean="0"/>
              <a:t>piirkonda</a:t>
            </a:r>
            <a:endParaRPr lang="et-E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3561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03260" y="301675"/>
            <a:ext cx="8028958" cy="1260475"/>
          </a:xfrm>
        </p:spPr>
        <p:txBody>
          <a:bodyPr/>
          <a:lstStyle/>
          <a:p>
            <a:pPr algn="ctr"/>
            <a:r>
              <a:rPr lang="et-EE" sz="3600" b="1" dirty="0" err="1" smtClean="0">
                <a:solidFill>
                  <a:srgbClr val="00B0F0"/>
                </a:solidFill>
              </a:rPr>
              <a:t>Leader-meede</a:t>
            </a:r>
            <a:r>
              <a:rPr lang="et-EE" sz="3600" b="1" dirty="0" smtClean="0">
                <a:solidFill>
                  <a:srgbClr val="00B0F0"/>
                </a:solidFill>
              </a:rPr>
              <a:t> – mis saab juhul, kui ühinevad vald ja linn?</a:t>
            </a:r>
            <a:endParaRPr lang="et-EE" sz="3600" b="1" dirty="0">
              <a:solidFill>
                <a:srgbClr val="00B0F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23305" y="1548062"/>
            <a:ext cx="8352927" cy="473368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t-EE" sz="2000" dirty="0"/>
              <a:t>K</a:t>
            </a:r>
            <a:r>
              <a:rPr lang="et-EE" sz="2000" dirty="0" smtClean="0"/>
              <a:t>ui </a:t>
            </a:r>
            <a:r>
              <a:rPr lang="et-EE" sz="2000" dirty="0"/>
              <a:t>linn ja vald ühinevad ning linn omandab vallasisese linna staatuse, siis </a:t>
            </a:r>
            <a:r>
              <a:rPr lang="et-EE" sz="2000" dirty="0" smtClean="0"/>
              <a:t>tegevusgrupi </a:t>
            </a:r>
            <a:r>
              <a:rPr lang="et-EE" sz="2000" dirty="0"/>
              <a:t>tegevuspiirkond </a:t>
            </a:r>
            <a:r>
              <a:rPr lang="et-EE" sz="2000" dirty="0" smtClean="0"/>
              <a:t>laieneb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t-EE" sz="2000" dirty="0" smtClean="0"/>
              <a:t>Kui uueks </a:t>
            </a:r>
            <a:r>
              <a:rPr lang="et-EE" sz="2000" dirty="0"/>
              <a:t>haldusüksuseks saab linn, mille elanike arv ületab 4000 inimest, siis selline linn </a:t>
            </a:r>
            <a:r>
              <a:rPr lang="et-EE" sz="2000" dirty="0" smtClean="0"/>
              <a:t>ei </a:t>
            </a:r>
            <a:r>
              <a:rPr lang="et-EE" sz="2000" dirty="0"/>
              <a:t>vasta enam tegevuspiirkonna nõudele ja </a:t>
            </a:r>
            <a:r>
              <a:rPr lang="et-EE" sz="2000" dirty="0" smtClean="0"/>
              <a:t>kehtivate </a:t>
            </a:r>
            <a:r>
              <a:rPr lang="et-EE" sz="2000" dirty="0"/>
              <a:t>õigusaktide kohaselt </a:t>
            </a:r>
            <a:r>
              <a:rPr lang="et-EE" sz="2000" dirty="0" smtClean="0"/>
              <a:t>ei ole </a:t>
            </a:r>
            <a:r>
              <a:rPr lang="et-EE" sz="2000" dirty="0" err="1" smtClean="0"/>
              <a:t>Leader-meetme</a:t>
            </a:r>
            <a:r>
              <a:rPr lang="et-EE" sz="2000" dirty="0" smtClean="0"/>
              <a:t> </a:t>
            </a:r>
            <a:r>
              <a:rPr lang="et-EE" sz="2000" dirty="0"/>
              <a:t>edasine rakendamine sel territooriumil enam </a:t>
            </a:r>
            <a:r>
              <a:rPr lang="et-EE" sz="2000" dirty="0" smtClean="0"/>
              <a:t>võimalik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t-EE" sz="2000" dirty="0" smtClean="0"/>
              <a:t>Kui </a:t>
            </a:r>
            <a:r>
              <a:rPr lang="et-EE" sz="2000" dirty="0"/>
              <a:t>tekib uus KOV linna ja valla ühinemise tulemusena, siis </a:t>
            </a:r>
            <a:r>
              <a:rPr lang="et-EE" sz="2000" dirty="0" smtClean="0"/>
              <a:t>tegevusgrupp </a:t>
            </a:r>
            <a:r>
              <a:rPr lang="et-EE" sz="2000" dirty="0"/>
              <a:t>peab muutma oma strateegiat, st lisama sellesse muudatused, mida toob kaasa tegevuspiirkonna </a:t>
            </a:r>
            <a:r>
              <a:rPr lang="et-EE" sz="2000" dirty="0" smtClean="0"/>
              <a:t>laienemine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t-EE" sz="2000" dirty="0" smtClean="0"/>
              <a:t>Tegevuspiirkonna laienemise korral ei suurene tegevusgrupi </a:t>
            </a:r>
            <a:r>
              <a:rPr lang="et-EE" sz="2000" dirty="0"/>
              <a:t>eelarve, sest sel perioodil on jagatud kogu </a:t>
            </a:r>
            <a:r>
              <a:rPr lang="et-EE" sz="2000" dirty="0" err="1"/>
              <a:t>Leader-meetme</a:t>
            </a:r>
            <a:r>
              <a:rPr lang="et-EE" sz="2000" dirty="0"/>
              <a:t> eelarve ära seitsmeks </a:t>
            </a:r>
            <a:r>
              <a:rPr lang="et-EE" sz="2000" dirty="0" smtClean="0"/>
              <a:t>aastaks</a:t>
            </a:r>
            <a:endParaRPr lang="et-EE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t-EE" sz="2000" u="sng" dirty="0" smtClean="0"/>
              <a:t>Selleks, et </a:t>
            </a:r>
            <a:r>
              <a:rPr lang="et-EE" sz="2000" u="sng" dirty="0" err="1" smtClean="0"/>
              <a:t>Leader-meetme</a:t>
            </a:r>
            <a:r>
              <a:rPr lang="et-EE" sz="2000" u="sng" dirty="0" smtClean="0"/>
              <a:t> </a:t>
            </a:r>
            <a:r>
              <a:rPr lang="et-EE" sz="2000" u="sng" dirty="0"/>
              <a:t>rakendamine </a:t>
            </a:r>
            <a:r>
              <a:rPr lang="et-EE" sz="2000" u="sng" dirty="0" smtClean="0"/>
              <a:t>saaks </a:t>
            </a:r>
            <a:r>
              <a:rPr lang="et-EE" sz="2000" u="sng" dirty="0"/>
              <a:t>käesoleval programmiperioodil ka haldusreformi-järgselt </a:t>
            </a:r>
            <a:r>
              <a:rPr lang="et-EE" sz="2000" u="sng" dirty="0" smtClean="0"/>
              <a:t>jätkuda </a:t>
            </a:r>
            <a:r>
              <a:rPr lang="et-EE" sz="2000" u="sng" dirty="0"/>
              <a:t>vähemalt samas </a:t>
            </a:r>
            <a:r>
              <a:rPr lang="et-EE" sz="2000" u="sng" dirty="0" smtClean="0"/>
              <a:t>geograafilises ulatuses </a:t>
            </a:r>
            <a:r>
              <a:rPr lang="et-EE" sz="2000" u="sng" dirty="0"/>
              <a:t>kui seni, </a:t>
            </a:r>
            <a:r>
              <a:rPr lang="et-EE" sz="2000" u="sng" dirty="0" smtClean="0"/>
              <a:t>on </a:t>
            </a:r>
            <a:r>
              <a:rPr lang="et-EE" sz="2000" u="sng" dirty="0"/>
              <a:t>kavas vastavad siseriiklikud nõuded üle </a:t>
            </a:r>
            <a:r>
              <a:rPr lang="et-EE" sz="2000" u="sng" dirty="0" smtClean="0"/>
              <a:t>vaadata</a:t>
            </a:r>
            <a:endParaRPr lang="et-EE" sz="2000" u="sng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30843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60" y="301675"/>
            <a:ext cx="8028958" cy="1260475"/>
          </a:xfrm>
        </p:spPr>
        <p:txBody>
          <a:bodyPr/>
          <a:lstStyle/>
          <a:p>
            <a:pPr algn="ctr"/>
            <a:r>
              <a:rPr lang="et-EE" sz="3600" b="1" dirty="0" err="1" smtClean="0">
                <a:solidFill>
                  <a:srgbClr val="00B0F0"/>
                </a:solidFill>
              </a:rPr>
              <a:t>Leader-meede</a:t>
            </a:r>
            <a:r>
              <a:rPr lang="et-EE" sz="3600" b="1" dirty="0" smtClean="0">
                <a:solidFill>
                  <a:srgbClr val="00B0F0"/>
                </a:solidFill>
              </a:rPr>
              <a:t> – mis saab juhul, kui ühinevad KOV-id erinevatest tegevusgruppidest?</a:t>
            </a:r>
            <a:endParaRPr lang="et-EE" sz="36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60" y="1908101"/>
            <a:ext cx="8028958" cy="437364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t-EE" sz="2400" dirty="0"/>
              <a:t>T</a:t>
            </a:r>
            <a:r>
              <a:rPr lang="et-EE" sz="2400" dirty="0" smtClean="0"/>
              <a:t>egevusgrupi </a:t>
            </a:r>
            <a:r>
              <a:rPr lang="et-EE" sz="2400" dirty="0"/>
              <a:t>piirid võivad muutuda vastavalt sellele, kuidas </a:t>
            </a:r>
            <a:r>
              <a:rPr lang="et-EE" sz="2400" dirty="0" smtClean="0"/>
              <a:t>KOV-id ühinevad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t-EE" sz="2400" dirty="0" smtClean="0"/>
              <a:t>Raha liigub KOV-iga kaasa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t-EE" sz="2400" dirty="0" smtClean="0"/>
              <a:t>Tegevusgrupi eelarvet vähendatakse/suurendatakse </a:t>
            </a:r>
            <a:r>
              <a:rPr lang="et-EE" sz="2400" dirty="0"/>
              <a:t>selles ulatuses, mis vastab välja </a:t>
            </a:r>
            <a:r>
              <a:rPr lang="et-EE" sz="2400" dirty="0" smtClean="0"/>
              <a:t>astunud/liitunud </a:t>
            </a:r>
            <a:r>
              <a:rPr lang="et-EE" sz="2400" dirty="0"/>
              <a:t>KOV proportsioonile sotsiaal-majanduslike näitajate alusel arvutatud </a:t>
            </a:r>
            <a:r>
              <a:rPr lang="et-EE" sz="2400" dirty="0" smtClean="0"/>
              <a:t>eelarvest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t-EE" sz="2400" dirty="0" smtClean="0"/>
              <a:t>Vähendada </a:t>
            </a:r>
            <a:r>
              <a:rPr lang="et-EE" sz="2400" dirty="0"/>
              <a:t>saab ainult seda osa eelarvest, mis on kohustustega katmata </a:t>
            </a:r>
            <a:endParaRPr lang="et-EE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t-EE" sz="2400" dirty="0" smtClean="0"/>
              <a:t>Seega tegevusgruppide </a:t>
            </a:r>
            <a:r>
              <a:rPr lang="et-EE" sz="2400" dirty="0"/>
              <a:t>eelarved võivad muutuda vastavalt sellele, kuhu tegevuspiirkonda </a:t>
            </a:r>
            <a:r>
              <a:rPr lang="et-EE" sz="2400" dirty="0" smtClean="0"/>
              <a:t>KOV soovib kuuluda</a:t>
            </a:r>
            <a:endParaRPr lang="et-EE" sz="2400" dirty="0"/>
          </a:p>
        </p:txBody>
      </p:sp>
    </p:spTree>
    <p:extLst>
      <p:ext uri="{BB962C8B-B14F-4D97-AF65-F5344CB8AC3E}">
        <p14:creationId xmlns:p14="http://schemas.microsoft.com/office/powerpoint/2010/main" val="202400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60" y="301675"/>
            <a:ext cx="8028958" cy="1260475"/>
          </a:xfrm>
        </p:spPr>
        <p:txBody>
          <a:bodyPr/>
          <a:lstStyle/>
          <a:p>
            <a:pPr algn="ctr"/>
            <a:r>
              <a:rPr lang="et-EE" sz="3600" b="1" dirty="0" err="1" smtClean="0">
                <a:solidFill>
                  <a:srgbClr val="00B0F0"/>
                </a:solidFill>
              </a:rPr>
              <a:t>Leader-meede</a:t>
            </a:r>
            <a:r>
              <a:rPr lang="et-EE" sz="3600" b="1" dirty="0" smtClean="0">
                <a:solidFill>
                  <a:srgbClr val="00B0F0"/>
                </a:solidFill>
              </a:rPr>
              <a:t> – mis saab juhul, kui tegevusgruppi jääb alles alla 3 KOV-i?</a:t>
            </a:r>
            <a:endParaRPr lang="et-EE" sz="36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60" y="1908101"/>
            <a:ext cx="8028958" cy="437364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sz="2800" dirty="0"/>
              <a:t>3</a:t>
            </a:r>
            <a:r>
              <a:rPr lang="et-EE" sz="2800" dirty="0" smtClean="0"/>
              <a:t> KOV-i </a:t>
            </a:r>
            <a:r>
              <a:rPr lang="et-EE" sz="2800" dirty="0"/>
              <a:t>nõue on </a:t>
            </a:r>
            <a:r>
              <a:rPr lang="et-EE" sz="2800" dirty="0" smtClean="0"/>
              <a:t>siseriiklik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sz="2800" dirty="0" smtClean="0"/>
              <a:t>Kui tegevusgruppi </a:t>
            </a:r>
            <a:r>
              <a:rPr lang="et-EE" sz="2800" dirty="0"/>
              <a:t>jääb alla 3</a:t>
            </a:r>
            <a:r>
              <a:rPr lang="et-EE" sz="2800" dirty="0" smtClean="0"/>
              <a:t> KOV-i</a:t>
            </a:r>
            <a:r>
              <a:rPr lang="et-EE" sz="2800" dirty="0"/>
              <a:t>, </a:t>
            </a:r>
            <a:r>
              <a:rPr lang="et-EE" sz="2800" dirty="0" smtClean="0"/>
              <a:t>siis kehtivate nõuete kohaselt peaks alla künnise jäävad KOV-id ühinema mõne piirneva tegevusgrupiga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sz="2800" u="sng" dirty="0" smtClean="0"/>
              <a:t>Kuivõrd tegemist on siseriikliku nõudega, siis lähtuvalt haldusreformi tulemustest vaadatakse nõue üle</a:t>
            </a:r>
          </a:p>
        </p:txBody>
      </p:sp>
    </p:spTree>
    <p:extLst>
      <p:ext uri="{BB962C8B-B14F-4D97-AF65-F5344CB8AC3E}">
        <p14:creationId xmlns:p14="http://schemas.microsoft.com/office/powerpoint/2010/main" val="4302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322" y="143584"/>
            <a:ext cx="8136904" cy="1260475"/>
          </a:xfrm>
        </p:spPr>
        <p:txBody>
          <a:bodyPr/>
          <a:lstStyle/>
          <a:p>
            <a:pPr algn="ctr"/>
            <a:r>
              <a:rPr lang="et-EE" sz="3600" b="1" dirty="0" err="1">
                <a:solidFill>
                  <a:srgbClr val="00B0F0"/>
                </a:solidFill>
              </a:rPr>
              <a:t>Leader</a:t>
            </a:r>
            <a:r>
              <a:rPr lang="et-EE" sz="3600" b="1" dirty="0">
                <a:solidFill>
                  <a:srgbClr val="00B0F0"/>
                </a:solidFill>
              </a:rPr>
              <a:t> tegevusgrupid Eestis</a:t>
            </a:r>
          </a:p>
        </p:txBody>
      </p:sp>
      <p:pic>
        <p:nvPicPr>
          <p:cNvPr id="1026" name="Picture 2" descr="C:\Users\mgorban\Desktop\TG-2015-EST_IMAGE_MAP_KAT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6013"/>
            <a:ext cx="8999538" cy="572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92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60" y="301675"/>
            <a:ext cx="7956950" cy="1260475"/>
          </a:xfrm>
        </p:spPr>
        <p:txBody>
          <a:bodyPr/>
          <a:lstStyle/>
          <a:p>
            <a:pPr algn="ctr"/>
            <a:r>
              <a:rPr lang="et-EE" sz="3600" b="1" dirty="0" smtClean="0">
                <a:solidFill>
                  <a:srgbClr val="00B0F0"/>
                </a:solidFill>
              </a:rPr>
              <a:t>Majandustegevuse mitmekesistamine maapiirkonnas</a:t>
            </a:r>
            <a:endParaRPr lang="et-EE" sz="36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313" y="1692078"/>
            <a:ext cx="8208912" cy="458966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sz="2000" dirty="0" smtClean="0"/>
              <a:t>Toetust antakse üksnes maapiirkonnas tehtavateks investeeringuteks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sz="2000" dirty="0" smtClean="0"/>
              <a:t>Maapiirkond:</a:t>
            </a:r>
          </a:p>
          <a:p>
            <a:pPr marL="855173" lvl="1" indent="-457200">
              <a:buFont typeface="Wingdings" panose="05000000000000000000" pitchFamily="2" charset="2"/>
              <a:buChar char="Ø"/>
            </a:pPr>
            <a:r>
              <a:rPr lang="et-EE" sz="1800" dirty="0" smtClean="0"/>
              <a:t>Vallad , v.a vallad , kus rahvaarv on viimase 10 aasta jooksul kasvanud üle 20%, registreeritud töötus on alla Eesti keskmise, palgatöötaja kuukeskmine brutotulu (eurot) on vähemalt 20% kõrgem Eesti keskmisest </a:t>
            </a:r>
          </a:p>
          <a:p>
            <a:pPr marL="855173" lvl="1" indent="-457200">
              <a:buFont typeface="Wingdings" panose="05000000000000000000" pitchFamily="2" charset="2"/>
              <a:buChar char="Ø"/>
            </a:pPr>
            <a:r>
              <a:rPr lang="et-EE" sz="1800" dirty="0" smtClean="0"/>
              <a:t>Kuni 4000 elanikuga väike linnad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sz="2000" dirty="0" smtClean="0"/>
              <a:t>Sama meetme projektide hindamisel on eelistus ette nähtud keskustest eemalejäävatele ja vähese võimekusega piirkondades tehtavatele investeeringutele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sz="2000" dirty="0" smtClean="0"/>
              <a:t>Kriteerium põhineb maapiirkonna </a:t>
            </a:r>
            <a:r>
              <a:rPr lang="et-EE" sz="2000" dirty="0" err="1" smtClean="0"/>
              <a:t>klastrite</a:t>
            </a:r>
            <a:r>
              <a:rPr lang="et-EE" sz="2000" dirty="0" smtClean="0"/>
              <a:t> tüpoloogial ja vallad saavad hindepunkte vastavalt sellele, millisesse </a:t>
            </a:r>
            <a:r>
              <a:rPr lang="et-EE" sz="2000" dirty="0" err="1" smtClean="0"/>
              <a:t>klastrisse</a:t>
            </a:r>
            <a:r>
              <a:rPr lang="et-EE" sz="2000" dirty="0" smtClean="0"/>
              <a:t> nad kuuluvad</a:t>
            </a:r>
          </a:p>
          <a:p>
            <a:pPr marL="855173" lvl="1" indent="-457200">
              <a:buFont typeface="Wingdings" panose="05000000000000000000" pitchFamily="2" charset="2"/>
              <a:buChar char="Ø"/>
            </a:pPr>
            <a:r>
              <a:rPr lang="et-EE" sz="1800" dirty="0" smtClean="0"/>
              <a:t>Kokku võimalik saada 63 hindepunkti</a:t>
            </a:r>
          </a:p>
          <a:p>
            <a:pPr marL="855173" lvl="1" indent="-457200">
              <a:buFont typeface="Wingdings" panose="05000000000000000000" pitchFamily="2" charset="2"/>
              <a:buChar char="Ø"/>
            </a:pPr>
            <a:r>
              <a:rPr lang="et-EE" sz="1800" dirty="0" smtClean="0"/>
              <a:t>Erinevatele </a:t>
            </a:r>
            <a:r>
              <a:rPr lang="et-EE" sz="1800" dirty="0" err="1" smtClean="0"/>
              <a:t>klastritele</a:t>
            </a:r>
            <a:r>
              <a:rPr lang="et-EE" sz="1800" dirty="0" smtClean="0"/>
              <a:t> 1-6 hindepunkti</a:t>
            </a:r>
            <a:endParaRPr lang="et-EE" sz="1800" dirty="0"/>
          </a:p>
        </p:txBody>
      </p:sp>
    </p:spTree>
    <p:extLst>
      <p:ext uri="{BB962C8B-B14F-4D97-AF65-F5344CB8AC3E}">
        <p14:creationId xmlns:p14="http://schemas.microsoft.com/office/powerpoint/2010/main" val="258637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estikeeln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Roboto Condensed"/>
        <a:ea typeface="Microsoft YaHei"/>
        <a:cs typeface=""/>
      </a:majorFont>
      <a:minorFont>
        <a:latin typeface="Roboto Condensed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1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Roboto Condensed" panose="02000000000000000000" pitchFamily="2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1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Roboto Condensed" panose="02000000000000000000" pitchFamily="2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2_KuM_esitlusslaidid_3lovi">
  <a:themeElements>
    <a:clrScheme name="Tarkvarakomplekti Office kujundu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arkvarakomplekti Office kujundus">
      <a:majorFont>
        <a:latin typeface="Roboto Condensed"/>
        <a:ea typeface="Microsoft YaHei"/>
        <a:cs typeface=""/>
      </a:majorFont>
      <a:minorFont>
        <a:latin typeface="Roboto Condensed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effectLst/>
            <a:latin typeface="Roboto Condensed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effectLst/>
            <a:latin typeface="Roboto Condensed" charset="0"/>
            <a:ea typeface="Microsoft YaHei" charset="-122"/>
          </a:defRPr>
        </a:defPPr>
      </a:lstStyle>
    </a:lnDef>
  </a:objectDefaults>
  <a:extraClrSchemeLst>
    <a:extraClrScheme>
      <a:clrScheme name="Tarkvarakomplekti Office kujundu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rkvarakomplekti Office kujundu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rkvarakomplekti Office kujundu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rkvarakomplekti Office kujundu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rkvarakomplekti Office kujundu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rkvarakomplekti Office kujundu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rkvarakomplekti Office kujundu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eestikeeln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Roboto Condensed"/>
        <a:ea typeface="Microsoft YaHei"/>
        <a:cs typeface=""/>
      </a:majorFont>
      <a:minorFont>
        <a:latin typeface="Roboto Condensed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1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Roboto Condensed" panose="02000000000000000000" pitchFamily="2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1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Roboto Condensed" panose="02000000000000000000" pitchFamily="2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uM_esitlusslaidid_3lovi">
  <a:themeElements>
    <a:clrScheme name="Tarkvarakomplekti Office kujundu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arkvarakomplekti Office kujundus">
      <a:majorFont>
        <a:latin typeface="Roboto Condensed"/>
        <a:ea typeface="Microsoft YaHei"/>
        <a:cs typeface=""/>
      </a:majorFont>
      <a:minorFont>
        <a:latin typeface="Roboto Condensed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effectLst/>
            <a:latin typeface="Roboto Condensed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effectLst/>
            <a:latin typeface="Roboto Condensed" charset="0"/>
            <a:ea typeface="Microsoft YaHei" charset="-122"/>
          </a:defRPr>
        </a:defPPr>
      </a:lstStyle>
    </a:lnDef>
  </a:objectDefaults>
  <a:extraClrSchemeLst>
    <a:extraClrScheme>
      <a:clrScheme name="Tarkvarakomplekti Office kujundu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rkvarakomplekti Office kujundu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rkvarakomplekti Office kujundu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rkvarakomplekti Office kujundu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rkvarakomplekti Office kujundu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rkvarakomplekti Office kujundu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rkvarakomplekti Office kujundu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eestikeelne</Template>
  <TotalTime>0</TotalTime>
  <Words>938</Words>
  <Application>Microsoft Office PowerPoint</Application>
  <PresentationFormat>Custom</PresentationFormat>
  <Paragraphs>114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 Unicode MS</vt:lpstr>
      <vt:lpstr>Microsoft YaHei</vt:lpstr>
      <vt:lpstr>Arial</vt:lpstr>
      <vt:lpstr>Roboto Condensed</vt:lpstr>
      <vt:lpstr>Times New Roman</vt:lpstr>
      <vt:lpstr>Wingdings</vt:lpstr>
      <vt:lpstr>eestikeelne</vt:lpstr>
      <vt:lpstr>22_KuM_esitlusslaidid_3lovi</vt:lpstr>
      <vt:lpstr>1_eestikeelne</vt:lpstr>
      <vt:lpstr>KuM_esitlusslaidid_3lovi</vt:lpstr>
      <vt:lpstr>Haldusreform ja põllumajandus-, maaelu ja kalandustoetused</vt:lpstr>
      <vt:lpstr>Lähtekohad</vt:lpstr>
      <vt:lpstr>Milliseid põllumajandus-, maaelu- ja kalandustoetusi haldusreform puudutab?</vt:lpstr>
      <vt:lpstr>Leader-meede</vt:lpstr>
      <vt:lpstr>Leader-meede – mis saab juhul, kui ühinevad vald ja linn?</vt:lpstr>
      <vt:lpstr>Leader-meede – mis saab juhul, kui ühinevad KOV-id erinevatest tegevusgruppidest?</vt:lpstr>
      <vt:lpstr>Leader-meede – mis saab juhul, kui tegevusgruppi jääb alles alla 3 KOV-i?</vt:lpstr>
      <vt:lpstr>Leader tegevusgrupid Eestis</vt:lpstr>
      <vt:lpstr>Majandustegevuse mitmekesistamine maapiirkonnas</vt:lpstr>
      <vt:lpstr>Mikro- ja väikeettevõtjate põllumajandustoodete töötlemise ning turustamise investeeringutoetus</vt:lpstr>
      <vt:lpstr>Otsetoetused – rohestamise  metsasuse erisus</vt:lpstr>
      <vt:lpstr>Rohestamise metsasuse erisus</vt:lpstr>
      <vt:lpstr>Kogukonna juhitud kohaliku arengu strateegia rakendamine (EMKF)</vt:lpstr>
      <vt:lpstr>Kalanduse kohalikud algatusrühmad</vt:lpstr>
      <vt:lpstr>Aitäh!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keywords>slaidipõhi; presentatsioonipõhi; slaidid; presentatsioonid; slaid; mall; template</cp:keywords>
  <cp:lastModifiedBy/>
  <cp:revision>1</cp:revision>
  <dcterms:created xsi:type="dcterms:W3CDTF">2016-06-09T07:59:14Z</dcterms:created>
  <dcterms:modified xsi:type="dcterms:W3CDTF">2016-08-25T06:34:06Z</dcterms:modified>
</cp:coreProperties>
</file>