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318" r:id="rId6"/>
    <p:sldId id="324" r:id="rId7"/>
    <p:sldId id="319" r:id="rId8"/>
    <p:sldId id="261" r:id="rId9"/>
    <p:sldId id="295" r:id="rId10"/>
    <p:sldId id="320" r:id="rId11"/>
    <p:sldId id="263" r:id="rId12"/>
    <p:sldId id="264" r:id="rId13"/>
    <p:sldId id="322" r:id="rId14"/>
    <p:sldId id="265" r:id="rId15"/>
    <p:sldId id="267" r:id="rId16"/>
    <p:sldId id="329" r:id="rId17"/>
    <p:sldId id="321" r:id="rId18"/>
    <p:sldId id="29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164"/>
    <a:srgbClr val="135AA6"/>
    <a:srgbClr val="0E3A78"/>
    <a:srgbClr val="88898D"/>
    <a:srgbClr val="E6282F"/>
    <a:srgbClr val="F61700"/>
    <a:srgbClr val="D71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5099" autoAdjust="0"/>
  </p:normalViewPr>
  <p:slideViewPr>
    <p:cSldViewPr snapToGrid="0" snapToObjects="1">
      <p:cViewPr varScale="1">
        <p:scale>
          <a:sx n="69" d="100"/>
          <a:sy n="69" d="100"/>
        </p:scale>
        <p:origin x="73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3DEC0-9832-407B-99EE-7636F91C5429}" type="doc">
      <dgm:prSet loTypeId="urn:microsoft.com/office/officeart/2008/layout/AlternatingHexagons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t-EE"/>
        </a:p>
      </dgm:t>
    </dgm:pt>
    <dgm:pt modelId="{B20850FA-0A1E-43EC-AF43-0759315A0B5C}">
      <dgm:prSet phldrT="[Tekst]"/>
      <dgm:spPr/>
      <dgm:t>
        <a:bodyPr/>
        <a:lstStyle/>
        <a:p>
          <a:r>
            <a:rPr lang="et-EE" dirty="0" smtClean="0">
              <a:solidFill>
                <a:schemeClr val="tx1"/>
              </a:solidFill>
            </a:rPr>
            <a:t>Lõimitud teenused</a:t>
          </a:r>
          <a:endParaRPr lang="et-EE" dirty="0">
            <a:solidFill>
              <a:schemeClr val="tx1"/>
            </a:solidFill>
          </a:endParaRPr>
        </a:p>
      </dgm:t>
    </dgm:pt>
    <dgm:pt modelId="{BB8E84FA-1C60-42B8-AC25-AEADDDF09C59}" type="parTrans" cxnId="{566EF852-C157-419C-B3D6-E9C33FFA6CE4}">
      <dgm:prSet/>
      <dgm:spPr/>
      <dgm:t>
        <a:bodyPr/>
        <a:lstStyle/>
        <a:p>
          <a:endParaRPr lang="et-EE"/>
        </a:p>
      </dgm:t>
    </dgm:pt>
    <dgm:pt modelId="{4C99CC0B-D2E7-4548-A4C0-3FA0CE31B234}" type="sibTrans" cxnId="{566EF852-C157-419C-B3D6-E9C33FFA6CE4}">
      <dgm:prSet custT="1"/>
      <dgm:spPr/>
      <dgm:t>
        <a:bodyPr/>
        <a:lstStyle/>
        <a:p>
          <a:r>
            <a:rPr lang="et-EE" sz="1400" dirty="0" err="1" smtClean="0">
              <a:solidFill>
                <a:schemeClr val="tx1"/>
              </a:solidFill>
            </a:rPr>
            <a:t>Järel-tegevused</a:t>
          </a:r>
          <a:endParaRPr lang="et-EE" sz="1400" dirty="0">
            <a:solidFill>
              <a:schemeClr val="tx1"/>
            </a:solidFill>
          </a:endParaRPr>
        </a:p>
      </dgm:t>
    </dgm:pt>
    <dgm:pt modelId="{77910E9F-D8B5-4873-B979-7039652822F4}">
      <dgm:prSet phldrT="[Tekst]"/>
      <dgm:spPr/>
      <dgm:t>
        <a:bodyPr/>
        <a:lstStyle/>
        <a:p>
          <a:r>
            <a:rPr lang="et-EE" dirty="0" smtClean="0">
              <a:solidFill>
                <a:schemeClr val="tx1"/>
              </a:solidFill>
            </a:rPr>
            <a:t>Kõigi osapoolte kaasamine (KOV, kool jmt)</a:t>
          </a:r>
          <a:endParaRPr lang="et-EE" dirty="0">
            <a:solidFill>
              <a:schemeClr val="tx1"/>
            </a:solidFill>
          </a:endParaRPr>
        </a:p>
      </dgm:t>
    </dgm:pt>
    <dgm:pt modelId="{5E4FE9D8-49B0-48AC-9895-206A29698587}" type="parTrans" cxnId="{497C3683-C7D3-4D74-9FA0-24D4A9377448}">
      <dgm:prSet/>
      <dgm:spPr/>
      <dgm:t>
        <a:bodyPr/>
        <a:lstStyle/>
        <a:p>
          <a:endParaRPr lang="et-EE"/>
        </a:p>
      </dgm:t>
    </dgm:pt>
    <dgm:pt modelId="{539462C0-E7A8-4A22-8936-030186282409}" type="sibTrans" cxnId="{497C3683-C7D3-4D74-9FA0-24D4A9377448}">
      <dgm:prSet/>
      <dgm:spPr/>
      <dgm:t>
        <a:bodyPr/>
        <a:lstStyle/>
        <a:p>
          <a:r>
            <a:rPr lang="et-EE" dirty="0" smtClean="0">
              <a:solidFill>
                <a:schemeClr val="tx1"/>
              </a:solidFill>
            </a:rPr>
            <a:t>Ümarlaua meetod</a:t>
          </a:r>
          <a:endParaRPr lang="et-EE" dirty="0">
            <a:solidFill>
              <a:schemeClr val="tx1"/>
            </a:solidFill>
          </a:endParaRPr>
        </a:p>
      </dgm:t>
    </dgm:pt>
    <dgm:pt modelId="{5DB63739-CF01-40BF-8306-4A04975E9D95}">
      <dgm:prSet phldrT="[Tekst]"/>
      <dgm:spPr/>
      <dgm:t>
        <a:bodyPr/>
        <a:lstStyle/>
        <a:p>
          <a:r>
            <a:rPr lang="et-EE" dirty="0" smtClean="0">
              <a:solidFill>
                <a:schemeClr val="tx1"/>
              </a:solidFill>
            </a:rPr>
            <a:t>Lähtumine lapse parimatest huvidest</a:t>
          </a:r>
          <a:endParaRPr lang="et-EE" dirty="0">
            <a:solidFill>
              <a:schemeClr val="tx1"/>
            </a:solidFill>
          </a:endParaRPr>
        </a:p>
      </dgm:t>
    </dgm:pt>
    <dgm:pt modelId="{9624F15F-DA83-4233-B2CE-3E6925706289}" type="parTrans" cxnId="{31CD53F0-6130-4376-9BB8-5D4956868442}">
      <dgm:prSet/>
      <dgm:spPr/>
      <dgm:t>
        <a:bodyPr/>
        <a:lstStyle/>
        <a:p>
          <a:endParaRPr lang="et-EE"/>
        </a:p>
      </dgm:t>
    </dgm:pt>
    <dgm:pt modelId="{C6556507-79A2-4576-B186-A807000C5698}" type="sibTrans" cxnId="{31CD53F0-6130-4376-9BB8-5D4956868442}">
      <dgm:prSet/>
      <dgm:spPr/>
      <dgm:t>
        <a:bodyPr/>
        <a:lstStyle/>
        <a:p>
          <a:r>
            <a:rPr lang="et-EE" dirty="0" smtClean="0">
              <a:solidFill>
                <a:schemeClr val="tx1"/>
              </a:solidFill>
            </a:rPr>
            <a:t>Lapse nõustamine</a:t>
          </a:r>
          <a:endParaRPr lang="et-EE" dirty="0">
            <a:solidFill>
              <a:schemeClr val="tx1"/>
            </a:solidFill>
          </a:endParaRPr>
        </a:p>
      </dgm:t>
    </dgm:pt>
    <dgm:pt modelId="{D60153DA-BD04-4222-8C75-7C3F40945B09}">
      <dgm:prSet/>
      <dgm:spPr/>
      <dgm:t>
        <a:bodyPr/>
        <a:lstStyle/>
        <a:p>
          <a:r>
            <a:rPr lang="et-EE" dirty="0" smtClean="0">
              <a:solidFill>
                <a:schemeClr val="tx1"/>
              </a:solidFill>
            </a:rPr>
            <a:t>Kogu lapse võrgustiku nõustamine</a:t>
          </a:r>
          <a:endParaRPr lang="et-EE" dirty="0">
            <a:solidFill>
              <a:schemeClr val="tx1"/>
            </a:solidFill>
          </a:endParaRPr>
        </a:p>
      </dgm:t>
    </dgm:pt>
    <dgm:pt modelId="{C3F4066C-50EC-452A-9754-C7CAFE4DBE17}" type="sibTrans" cxnId="{3C14BFF6-2727-4AB2-B8DF-B3F7D0A716E9}">
      <dgm:prSet custT="1"/>
      <dgm:spPr/>
      <dgm:t>
        <a:bodyPr/>
        <a:lstStyle/>
        <a:p>
          <a:r>
            <a:rPr lang="et-EE" sz="1400" dirty="0" err="1" smtClean="0">
              <a:solidFill>
                <a:schemeClr val="tx1"/>
              </a:solidFill>
            </a:rPr>
            <a:t>Kohan-datud</a:t>
          </a:r>
          <a:r>
            <a:rPr lang="et-EE" sz="1400" dirty="0" smtClean="0">
              <a:solidFill>
                <a:schemeClr val="tx1"/>
              </a:solidFill>
            </a:rPr>
            <a:t> õppetöö</a:t>
          </a:r>
          <a:endParaRPr lang="et-EE" sz="1400" dirty="0">
            <a:solidFill>
              <a:schemeClr val="tx1"/>
            </a:solidFill>
          </a:endParaRPr>
        </a:p>
      </dgm:t>
    </dgm:pt>
    <dgm:pt modelId="{63E0A1DD-0E20-497F-9161-E509FFD091C9}" type="parTrans" cxnId="{3C14BFF6-2727-4AB2-B8DF-B3F7D0A716E9}">
      <dgm:prSet/>
      <dgm:spPr/>
      <dgm:t>
        <a:bodyPr/>
        <a:lstStyle/>
        <a:p>
          <a:endParaRPr lang="et-EE"/>
        </a:p>
      </dgm:t>
    </dgm:pt>
    <dgm:pt modelId="{783B27D2-E2E2-47F5-8387-5681813C2AAC}">
      <dgm:prSet/>
      <dgm:spPr/>
      <dgm:t>
        <a:bodyPr/>
        <a:lstStyle/>
        <a:p>
          <a:endParaRPr lang="et-EE" dirty="0"/>
        </a:p>
      </dgm:t>
    </dgm:pt>
    <dgm:pt modelId="{79427B96-99D5-434A-96F6-9B31DAB13F91}" type="sibTrans" cxnId="{618DC64E-90BB-4066-9EDD-0BE0D2959104}">
      <dgm:prSet custT="1"/>
      <dgm:spPr/>
      <dgm:t>
        <a:bodyPr/>
        <a:lstStyle/>
        <a:p>
          <a:r>
            <a:rPr lang="et-EE" sz="1200" dirty="0" err="1" smtClean="0">
              <a:solidFill>
                <a:schemeClr val="tx1"/>
              </a:solidFill>
            </a:rPr>
            <a:t>HIndamine</a:t>
          </a:r>
          <a:endParaRPr lang="et-EE" sz="1200" dirty="0">
            <a:solidFill>
              <a:schemeClr val="tx1"/>
            </a:solidFill>
          </a:endParaRPr>
        </a:p>
      </dgm:t>
    </dgm:pt>
    <dgm:pt modelId="{C7C55F41-5129-432D-98D9-63D7D76465BC}" type="parTrans" cxnId="{618DC64E-90BB-4066-9EDD-0BE0D2959104}">
      <dgm:prSet/>
      <dgm:spPr/>
      <dgm:t>
        <a:bodyPr/>
        <a:lstStyle/>
        <a:p>
          <a:endParaRPr lang="et-EE"/>
        </a:p>
      </dgm:t>
    </dgm:pt>
    <dgm:pt modelId="{02835F74-1259-49B7-A7C2-1B774D988D00}" type="pres">
      <dgm:prSet presAssocID="{F083DEC0-9832-407B-99EE-7636F91C542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t-EE"/>
        </a:p>
      </dgm:t>
    </dgm:pt>
    <dgm:pt modelId="{22C925F4-E851-455E-8146-56E09B479CBB}" type="pres">
      <dgm:prSet presAssocID="{B20850FA-0A1E-43EC-AF43-0759315A0B5C}" presName="composite" presStyleCnt="0"/>
      <dgm:spPr/>
    </dgm:pt>
    <dgm:pt modelId="{36390AF4-7994-482B-A956-86C51AA2E023}" type="pres">
      <dgm:prSet presAssocID="{B20850FA-0A1E-43EC-AF43-0759315A0B5C}" presName="Parent1" presStyleLbl="node1" presStyleIdx="0" presStyleCnt="10" custLinFactY="18082" custLinFactNeighborX="8359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BDA6AC72-20CF-4D8B-8D2A-6BC91CA7A1BA}" type="pres">
      <dgm:prSet presAssocID="{B20850FA-0A1E-43EC-AF43-0759315A0B5C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CB1A2F3-B6B3-4197-AA70-37FDB0D0E1FE}" type="pres">
      <dgm:prSet presAssocID="{B20850FA-0A1E-43EC-AF43-0759315A0B5C}" presName="BalanceSpacing" presStyleCnt="0"/>
      <dgm:spPr/>
    </dgm:pt>
    <dgm:pt modelId="{4CA9CCFF-421A-432F-9DF5-94F7EC51FD38}" type="pres">
      <dgm:prSet presAssocID="{B20850FA-0A1E-43EC-AF43-0759315A0B5C}" presName="BalanceSpacing1" presStyleCnt="0"/>
      <dgm:spPr/>
    </dgm:pt>
    <dgm:pt modelId="{B23F25D6-01C7-4C6D-943E-1FCBF6AE9074}" type="pres">
      <dgm:prSet presAssocID="{4C99CC0B-D2E7-4548-A4C0-3FA0CE31B234}" presName="Accent1Text" presStyleLbl="node1" presStyleIdx="1" presStyleCnt="10" custLinFactY="17777" custLinFactNeighborX="-9009" custLinFactNeighborY="100000"/>
      <dgm:spPr/>
      <dgm:t>
        <a:bodyPr/>
        <a:lstStyle/>
        <a:p>
          <a:endParaRPr lang="et-EE"/>
        </a:p>
      </dgm:t>
    </dgm:pt>
    <dgm:pt modelId="{98AC379D-2592-4B23-AE69-E8B5D26CAEAD}" type="pres">
      <dgm:prSet presAssocID="{4C99CC0B-D2E7-4548-A4C0-3FA0CE31B234}" presName="spaceBetweenRectangles" presStyleCnt="0"/>
      <dgm:spPr/>
    </dgm:pt>
    <dgm:pt modelId="{C268C2D0-CA19-414A-A1EF-42B26CBA543D}" type="pres">
      <dgm:prSet presAssocID="{77910E9F-D8B5-4873-B979-7039652822F4}" presName="composite" presStyleCnt="0"/>
      <dgm:spPr/>
    </dgm:pt>
    <dgm:pt modelId="{806CA630-53D6-4748-A603-2EBC511FE709}" type="pres">
      <dgm:prSet presAssocID="{77910E9F-D8B5-4873-B979-7039652822F4}" presName="Parent1" presStyleLbl="node1" presStyleIdx="2" presStyleCnt="10" custLinFactY="12919" custLinFactNeighborX="88114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8329289E-3B7E-43B9-8A8A-F5BD45F735D5}" type="pres">
      <dgm:prSet presAssocID="{77910E9F-D8B5-4873-B979-7039652822F4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771DF037-D6BC-48F4-B213-61921981B34E}" type="pres">
      <dgm:prSet presAssocID="{77910E9F-D8B5-4873-B979-7039652822F4}" presName="BalanceSpacing" presStyleCnt="0"/>
      <dgm:spPr/>
    </dgm:pt>
    <dgm:pt modelId="{D0AD8174-CB46-435F-8BEC-7EFD53064A6E}" type="pres">
      <dgm:prSet presAssocID="{77910E9F-D8B5-4873-B979-7039652822F4}" presName="BalanceSpacing1" presStyleCnt="0"/>
      <dgm:spPr/>
    </dgm:pt>
    <dgm:pt modelId="{678FE363-97C0-40D9-A278-1482D818D365}" type="pres">
      <dgm:prSet presAssocID="{539462C0-E7A8-4A22-8936-030186282409}" presName="Accent1Text" presStyleLbl="node1" presStyleIdx="3" presStyleCnt="10" custLinFactNeighborX="-69886" custLinFactNeighborY="33438"/>
      <dgm:spPr/>
      <dgm:t>
        <a:bodyPr/>
        <a:lstStyle/>
        <a:p>
          <a:endParaRPr lang="et-EE"/>
        </a:p>
      </dgm:t>
    </dgm:pt>
    <dgm:pt modelId="{62201A51-DB1E-4874-8E8F-68474917C88E}" type="pres">
      <dgm:prSet presAssocID="{539462C0-E7A8-4A22-8936-030186282409}" presName="spaceBetweenRectangles" presStyleCnt="0"/>
      <dgm:spPr/>
    </dgm:pt>
    <dgm:pt modelId="{B21AFE8F-9A06-4152-B454-15324999891C}" type="pres">
      <dgm:prSet presAssocID="{5DB63739-CF01-40BF-8306-4A04975E9D95}" presName="composite" presStyleCnt="0"/>
      <dgm:spPr/>
    </dgm:pt>
    <dgm:pt modelId="{65E5C5A3-0298-471A-A3BB-A8663767659F}" type="pres">
      <dgm:prSet presAssocID="{5DB63739-CF01-40BF-8306-4A04975E9D95}" presName="Parent1" presStyleLbl="node1" presStyleIdx="4" presStyleCnt="10" custLinFactY="-32058" custLinFactNeighborX="3390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AA15D741-E0BA-48B9-BA0E-15D05F4C5163}" type="pres">
      <dgm:prSet presAssocID="{5DB63739-CF01-40BF-8306-4A04975E9D95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EB710B49-95ED-44B9-9162-507A769A08E2}" type="pres">
      <dgm:prSet presAssocID="{5DB63739-CF01-40BF-8306-4A04975E9D95}" presName="BalanceSpacing" presStyleCnt="0"/>
      <dgm:spPr/>
    </dgm:pt>
    <dgm:pt modelId="{1CFD1FD5-AB1A-4357-A7FC-16023C6F3D3F}" type="pres">
      <dgm:prSet presAssocID="{5DB63739-CF01-40BF-8306-4A04975E9D95}" presName="BalanceSpacing1" presStyleCnt="0"/>
      <dgm:spPr/>
    </dgm:pt>
    <dgm:pt modelId="{7E0EAB10-E2B5-413E-BE5D-27C2169E006A}" type="pres">
      <dgm:prSet presAssocID="{C6556507-79A2-4576-B186-A807000C5698}" presName="Accent1Text" presStyleLbl="node1" presStyleIdx="5" presStyleCnt="10" custLinFactNeighborX="41907" custLinFactNeighborY="28285"/>
      <dgm:spPr/>
      <dgm:t>
        <a:bodyPr/>
        <a:lstStyle/>
        <a:p>
          <a:endParaRPr lang="et-EE"/>
        </a:p>
      </dgm:t>
    </dgm:pt>
    <dgm:pt modelId="{178EB0FA-265B-4F08-B206-A6DA9286759B}" type="pres">
      <dgm:prSet presAssocID="{C6556507-79A2-4576-B186-A807000C5698}" presName="spaceBetweenRectangles" presStyleCnt="0"/>
      <dgm:spPr/>
    </dgm:pt>
    <dgm:pt modelId="{5321D4E6-3751-4707-AE32-C9B90D16B164}" type="pres">
      <dgm:prSet presAssocID="{783B27D2-E2E2-47F5-8387-5681813C2AAC}" presName="composite" presStyleCnt="0"/>
      <dgm:spPr/>
    </dgm:pt>
    <dgm:pt modelId="{9B4F0F2A-826E-4402-A20B-6DC7CDC04D36}" type="pres">
      <dgm:prSet presAssocID="{783B27D2-E2E2-47F5-8387-5681813C2AAC}" presName="Parent1" presStyleLbl="node1" presStyleIdx="6" presStyleCnt="10" custScaleX="32966" custScaleY="49926" custLinFactX="100000" custLinFactY="-100000" custLinFactNeighborX="130556" custLinFactNeighborY="-1057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23915932-4F31-4F3D-BF25-2D37B828A46E}" type="pres">
      <dgm:prSet presAssocID="{783B27D2-E2E2-47F5-8387-5681813C2AAC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7693E265-1F6A-4166-AE85-079BE54D07BE}" type="pres">
      <dgm:prSet presAssocID="{783B27D2-E2E2-47F5-8387-5681813C2AAC}" presName="BalanceSpacing" presStyleCnt="0"/>
      <dgm:spPr/>
    </dgm:pt>
    <dgm:pt modelId="{F0A08B0E-931D-4A88-9E35-1B101C116016}" type="pres">
      <dgm:prSet presAssocID="{783B27D2-E2E2-47F5-8387-5681813C2AAC}" presName="BalanceSpacing1" presStyleCnt="0"/>
      <dgm:spPr/>
    </dgm:pt>
    <dgm:pt modelId="{8760CCF2-F53E-4EC4-AD69-562E83529E66}" type="pres">
      <dgm:prSet presAssocID="{79427B96-99D5-434A-96F6-9B31DAB13F91}" presName="Accent1Text" presStyleLbl="node1" presStyleIdx="7" presStyleCnt="10" custLinFactX="-19886" custLinFactY="-100000" custLinFactNeighborX="-100000" custLinFactNeighborY="-116166"/>
      <dgm:spPr/>
      <dgm:t>
        <a:bodyPr/>
        <a:lstStyle/>
        <a:p>
          <a:endParaRPr lang="et-EE"/>
        </a:p>
      </dgm:t>
    </dgm:pt>
    <dgm:pt modelId="{50E1AEB2-2670-42A6-8918-CA30727BEE40}" type="pres">
      <dgm:prSet presAssocID="{79427B96-99D5-434A-96F6-9B31DAB13F91}" presName="spaceBetweenRectangles" presStyleCnt="0"/>
      <dgm:spPr/>
    </dgm:pt>
    <dgm:pt modelId="{550B4120-793A-4BEA-8BDE-B84B18A227A2}" type="pres">
      <dgm:prSet presAssocID="{D60153DA-BD04-4222-8C75-7C3F40945B09}" presName="composite" presStyleCnt="0"/>
      <dgm:spPr/>
    </dgm:pt>
    <dgm:pt modelId="{0C456A3C-2D36-47A0-9E70-75D405329928}" type="pres">
      <dgm:prSet presAssocID="{D60153DA-BD04-4222-8C75-7C3F40945B09}" presName="Parent1" presStyleLbl="node1" presStyleIdx="8" presStyleCnt="10" custLinFactNeighborX="-16093" custLinFactNeighborY="-609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4A925426-51CE-40E0-B3BD-19362D70EE68}" type="pres">
      <dgm:prSet presAssocID="{D60153DA-BD04-4222-8C75-7C3F40945B09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3B9CE52B-738B-4C1B-BD53-2F048559A565}" type="pres">
      <dgm:prSet presAssocID="{D60153DA-BD04-4222-8C75-7C3F40945B09}" presName="BalanceSpacing" presStyleCnt="0"/>
      <dgm:spPr/>
    </dgm:pt>
    <dgm:pt modelId="{33ECC75C-63F1-43B3-A537-BE5935A66F19}" type="pres">
      <dgm:prSet presAssocID="{D60153DA-BD04-4222-8C75-7C3F40945B09}" presName="BalanceSpacing1" presStyleCnt="0"/>
      <dgm:spPr/>
    </dgm:pt>
    <dgm:pt modelId="{D036F140-F4F8-4387-AD64-6FF0996DBD6C}" type="pres">
      <dgm:prSet presAssocID="{C3F4066C-50EC-452A-9754-C7CAFE4DBE17}" presName="Accent1Text" presStyleLbl="node1" presStyleIdx="9" presStyleCnt="10" custLinFactY="-40710" custLinFactNeighborX="-60037" custLinFactNeighborY="-100000"/>
      <dgm:spPr/>
      <dgm:t>
        <a:bodyPr/>
        <a:lstStyle/>
        <a:p>
          <a:endParaRPr lang="et-EE"/>
        </a:p>
      </dgm:t>
    </dgm:pt>
  </dgm:ptLst>
  <dgm:cxnLst>
    <dgm:cxn modelId="{3C14BFF6-2727-4AB2-B8DF-B3F7D0A716E9}" srcId="{F083DEC0-9832-407B-99EE-7636F91C5429}" destId="{D60153DA-BD04-4222-8C75-7C3F40945B09}" srcOrd="4" destOrd="0" parTransId="{63E0A1DD-0E20-497F-9161-E509FFD091C9}" sibTransId="{C3F4066C-50EC-452A-9754-C7CAFE4DBE17}"/>
    <dgm:cxn modelId="{BB205408-6519-4876-AE96-7C4C9726BA6C}" type="presOf" srcId="{79427B96-99D5-434A-96F6-9B31DAB13F91}" destId="{8760CCF2-F53E-4EC4-AD69-562E83529E66}" srcOrd="0" destOrd="0" presId="urn:microsoft.com/office/officeart/2008/layout/AlternatingHexagons"/>
    <dgm:cxn modelId="{618DC64E-90BB-4066-9EDD-0BE0D2959104}" srcId="{F083DEC0-9832-407B-99EE-7636F91C5429}" destId="{783B27D2-E2E2-47F5-8387-5681813C2AAC}" srcOrd="3" destOrd="0" parTransId="{C7C55F41-5129-432D-98D9-63D7D76465BC}" sibTransId="{79427B96-99D5-434A-96F6-9B31DAB13F91}"/>
    <dgm:cxn modelId="{566EF852-C157-419C-B3D6-E9C33FFA6CE4}" srcId="{F083DEC0-9832-407B-99EE-7636F91C5429}" destId="{B20850FA-0A1E-43EC-AF43-0759315A0B5C}" srcOrd="0" destOrd="0" parTransId="{BB8E84FA-1C60-42B8-AC25-AEADDDF09C59}" sibTransId="{4C99CC0B-D2E7-4548-A4C0-3FA0CE31B234}"/>
    <dgm:cxn modelId="{31CD53F0-6130-4376-9BB8-5D4956868442}" srcId="{F083DEC0-9832-407B-99EE-7636F91C5429}" destId="{5DB63739-CF01-40BF-8306-4A04975E9D95}" srcOrd="2" destOrd="0" parTransId="{9624F15F-DA83-4233-B2CE-3E6925706289}" sibTransId="{C6556507-79A2-4576-B186-A807000C5698}"/>
    <dgm:cxn modelId="{9ABFDCE7-480A-4F2D-B1AB-D9621B272126}" type="presOf" srcId="{539462C0-E7A8-4A22-8936-030186282409}" destId="{678FE363-97C0-40D9-A278-1482D818D365}" srcOrd="0" destOrd="0" presId="urn:microsoft.com/office/officeart/2008/layout/AlternatingHexagons"/>
    <dgm:cxn modelId="{E440B8D5-3FDC-4588-B17E-09FD75C21F09}" type="presOf" srcId="{77910E9F-D8B5-4873-B979-7039652822F4}" destId="{806CA630-53D6-4748-A603-2EBC511FE709}" srcOrd="0" destOrd="0" presId="urn:microsoft.com/office/officeart/2008/layout/AlternatingHexagons"/>
    <dgm:cxn modelId="{DF6FF09C-6AB9-4ADC-8781-4F15230366A5}" type="presOf" srcId="{B20850FA-0A1E-43EC-AF43-0759315A0B5C}" destId="{36390AF4-7994-482B-A956-86C51AA2E023}" srcOrd="0" destOrd="0" presId="urn:microsoft.com/office/officeart/2008/layout/AlternatingHexagons"/>
    <dgm:cxn modelId="{497C3683-C7D3-4D74-9FA0-24D4A9377448}" srcId="{F083DEC0-9832-407B-99EE-7636F91C5429}" destId="{77910E9F-D8B5-4873-B979-7039652822F4}" srcOrd="1" destOrd="0" parTransId="{5E4FE9D8-49B0-48AC-9895-206A29698587}" sibTransId="{539462C0-E7A8-4A22-8936-030186282409}"/>
    <dgm:cxn modelId="{EFA5DFE0-74DE-421F-B912-5639E244C662}" type="presOf" srcId="{D60153DA-BD04-4222-8C75-7C3F40945B09}" destId="{0C456A3C-2D36-47A0-9E70-75D405329928}" srcOrd="0" destOrd="0" presId="urn:microsoft.com/office/officeart/2008/layout/AlternatingHexagons"/>
    <dgm:cxn modelId="{F7B5F69A-62B0-4FE2-A53F-15A8CFA50E8B}" type="presOf" srcId="{F083DEC0-9832-407B-99EE-7636F91C5429}" destId="{02835F74-1259-49B7-A7C2-1B774D988D00}" srcOrd="0" destOrd="0" presId="urn:microsoft.com/office/officeart/2008/layout/AlternatingHexagons"/>
    <dgm:cxn modelId="{0DB09708-980A-4C65-8506-9F4863ACC1F9}" type="presOf" srcId="{C6556507-79A2-4576-B186-A807000C5698}" destId="{7E0EAB10-E2B5-413E-BE5D-27C2169E006A}" srcOrd="0" destOrd="0" presId="urn:microsoft.com/office/officeart/2008/layout/AlternatingHexagons"/>
    <dgm:cxn modelId="{D9BBD0F9-9C93-40DD-8A19-6A579E64D064}" type="presOf" srcId="{783B27D2-E2E2-47F5-8387-5681813C2AAC}" destId="{9B4F0F2A-826E-4402-A20B-6DC7CDC04D36}" srcOrd="0" destOrd="0" presId="urn:microsoft.com/office/officeart/2008/layout/AlternatingHexagons"/>
    <dgm:cxn modelId="{37DC6DAF-87E6-44AA-AFC1-B7C1543C91C2}" type="presOf" srcId="{4C99CC0B-D2E7-4548-A4C0-3FA0CE31B234}" destId="{B23F25D6-01C7-4C6D-943E-1FCBF6AE9074}" srcOrd="0" destOrd="0" presId="urn:microsoft.com/office/officeart/2008/layout/AlternatingHexagons"/>
    <dgm:cxn modelId="{5FEFBCA1-E5B1-4FB4-871F-6682A1848129}" type="presOf" srcId="{5DB63739-CF01-40BF-8306-4A04975E9D95}" destId="{65E5C5A3-0298-471A-A3BB-A8663767659F}" srcOrd="0" destOrd="0" presId="urn:microsoft.com/office/officeart/2008/layout/AlternatingHexagons"/>
    <dgm:cxn modelId="{49DBB79D-F7CD-4A6A-9755-6CB36652FCD8}" type="presOf" srcId="{C3F4066C-50EC-452A-9754-C7CAFE4DBE17}" destId="{D036F140-F4F8-4387-AD64-6FF0996DBD6C}" srcOrd="0" destOrd="0" presId="urn:microsoft.com/office/officeart/2008/layout/AlternatingHexagons"/>
    <dgm:cxn modelId="{5FF56EBD-0122-4366-8535-5E6E62F9258A}" type="presParOf" srcId="{02835F74-1259-49B7-A7C2-1B774D988D00}" destId="{22C925F4-E851-455E-8146-56E09B479CBB}" srcOrd="0" destOrd="0" presId="urn:microsoft.com/office/officeart/2008/layout/AlternatingHexagons"/>
    <dgm:cxn modelId="{C96AB533-9AE9-4975-A424-016AD957BE9E}" type="presParOf" srcId="{22C925F4-E851-455E-8146-56E09B479CBB}" destId="{36390AF4-7994-482B-A956-86C51AA2E023}" srcOrd="0" destOrd="0" presId="urn:microsoft.com/office/officeart/2008/layout/AlternatingHexagons"/>
    <dgm:cxn modelId="{2A124A18-A01B-4A66-9219-CE2F38DDF4EE}" type="presParOf" srcId="{22C925F4-E851-455E-8146-56E09B479CBB}" destId="{BDA6AC72-20CF-4D8B-8D2A-6BC91CA7A1BA}" srcOrd="1" destOrd="0" presId="urn:microsoft.com/office/officeart/2008/layout/AlternatingHexagons"/>
    <dgm:cxn modelId="{A0D1EFA3-42F4-44BF-B85B-EEA2706C74BA}" type="presParOf" srcId="{22C925F4-E851-455E-8146-56E09B479CBB}" destId="{8CB1A2F3-B6B3-4197-AA70-37FDB0D0E1FE}" srcOrd="2" destOrd="0" presId="urn:microsoft.com/office/officeart/2008/layout/AlternatingHexagons"/>
    <dgm:cxn modelId="{7581141C-93DD-4E6A-BE44-C42FFE604B8D}" type="presParOf" srcId="{22C925F4-E851-455E-8146-56E09B479CBB}" destId="{4CA9CCFF-421A-432F-9DF5-94F7EC51FD38}" srcOrd="3" destOrd="0" presId="urn:microsoft.com/office/officeart/2008/layout/AlternatingHexagons"/>
    <dgm:cxn modelId="{C4CB3EDC-E9E4-4167-AB92-F6C356A502F9}" type="presParOf" srcId="{22C925F4-E851-455E-8146-56E09B479CBB}" destId="{B23F25D6-01C7-4C6D-943E-1FCBF6AE9074}" srcOrd="4" destOrd="0" presId="urn:microsoft.com/office/officeart/2008/layout/AlternatingHexagons"/>
    <dgm:cxn modelId="{101A13DF-5521-4FC1-8A08-0C371C96FFDD}" type="presParOf" srcId="{02835F74-1259-49B7-A7C2-1B774D988D00}" destId="{98AC379D-2592-4B23-AE69-E8B5D26CAEAD}" srcOrd="1" destOrd="0" presId="urn:microsoft.com/office/officeart/2008/layout/AlternatingHexagons"/>
    <dgm:cxn modelId="{F6D3721B-A5BE-433A-969A-ECF0BD0ADC14}" type="presParOf" srcId="{02835F74-1259-49B7-A7C2-1B774D988D00}" destId="{C268C2D0-CA19-414A-A1EF-42B26CBA543D}" srcOrd="2" destOrd="0" presId="urn:microsoft.com/office/officeart/2008/layout/AlternatingHexagons"/>
    <dgm:cxn modelId="{A7F18961-B5E5-42F4-A3D4-EA34196F242E}" type="presParOf" srcId="{C268C2D0-CA19-414A-A1EF-42B26CBA543D}" destId="{806CA630-53D6-4748-A603-2EBC511FE709}" srcOrd="0" destOrd="0" presId="urn:microsoft.com/office/officeart/2008/layout/AlternatingHexagons"/>
    <dgm:cxn modelId="{EDC63A12-DAA0-4AC8-AFB1-01361BECC1E0}" type="presParOf" srcId="{C268C2D0-CA19-414A-A1EF-42B26CBA543D}" destId="{8329289E-3B7E-43B9-8A8A-F5BD45F735D5}" srcOrd="1" destOrd="0" presId="urn:microsoft.com/office/officeart/2008/layout/AlternatingHexagons"/>
    <dgm:cxn modelId="{E7C6CC69-5272-4F32-AD43-2C78D4DB6039}" type="presParOf" srcId="{C268C2D0-CA19-414A-A1EF-42B26CBA543D}" destId="{771DF037-D6BC-48F4-B213-61921981B34E}" srcOrd="2" destOrd="0" presId="urn:microsoft.com/office/officeart/2008/layout/AlternatingHexagons"/>
    <dgm:cxn modelId="{A5120493-B483-4F66-A692-3AB8EFCF1857}" type="presParOf" srcId="{C268C2D0-CA19-414A-A1EF-42B26CBA543D}" destId="{D0AD8174-CB46-435F-8BEC-7EFD53064A6E}" srcOrd="3" destOrd="0" presId="urn:microsoft.com/office/officeart/2008/layout/AlternatingHexagons"/>
    <dgm:cxn modelId="{EC033A1C-562C-40C3-B945-58D7416B0F5C}" type="presParOf" srcId="{C268C2D0-CA19-414A-A1EF-42B26CBA543D}" destId="{678FE363-97C0-40D9-A278-1482D818D365}" srcOrd="4" destOrd="0" presId="urn:microsoft.com/office/officeart/2008/layout/AlternatingHexagons"/>
    <dgm:cxn modelId="{0C446A33-1386-43CD-AD37-45FFE83A82D8}" type="presParOf" srcId="{02835F74-1259-49B7-A7C2-1B774D988D00}" destId="{62201A51-DB1E-4874-8E8F-68474917C88E}" srcOrd="3" destOrd="0" presId="urn:microsoft.com/office/officeart/2008/layout/AlternatingHexagons"/>
    <dgm:cxn modelId="{E5A8B440-1560-4981-9E1C-12B48F7D3D5E}" type="presParOf" srcId="{02835F74-1259-49B7-A7C2-1B774D988D00}" destId="{B21AFE8F-9A06-4152-B454-15324999891C}" srcOrd="4" destOrd="0" presId="urn:microsoft.com/office/officeart/2008/layout/AlternatingHexagons"/>
    <dgm:cxn modelId="{167A46DF-1CAD-49AD-98DB-E8D612F64136}" type="presParOf" srcId="{B21AFE8F-9A06-4152-B454-15324999891C}" destId="{65E5C5A3-0298-471A-A3BB-A8663767659F}" srcOrd="0" destOrd="0" presId="urn:microsoft.com/office/officeart/2008/layout/AlternatingHexagons"/>
    <dgm:cxn modelId="{3CBD6A5C-5700-4441-8CD7-E6F5CD613B9B}" type="presParOf" srcId="{B21AFE8F-9A06-4152-B454-15324999891C}" destId="{AA15D741-E0BA-48B9-BA0E-15D05F4C5163}" srcOrd="1" destOrd="0" presId="urn:microsoft.com/office/officeart/2008/layout/AlternatingHexagons"/>
    <dgm:cxn modelId="{09A78780-1B0A-4619-A806-DCD4425A9AA7}" type="presParOf" srcId="{B21AFE8F-9A06-4152-B454-15324999891C}" destId="{EB710B49-95ED-44B9-9162-507A769A08E2}" srcOrd="2" destOrd="0" presId="urn:microsoft.com/office/officeart/2008/layout/AlternatingHexagons"/>
    <dgm:cxn modelId="{A1EC63BE-5731-423C-A51F-883F92A26C7E}" type="presParOf" srcId="{B21AFE8F-9A06-4152-B454-15324999891C}" destId="{1CFD1FD5-AB1A-4357-A7FC-16023C6F3D3F}" srcOrd="3" destOrd="0" presId="urn:microsoft.com/office/officeart/2008/layout/AlternatingHexagons"/>
    <dgm:cxn modelId="{77780D69-2DE6-4834-B712-932BB0B7A21B}" type="presParOf" srcId="{B21AFE8F-9A06-4152-B454-15324999891C}" destId="{7E0EAB10-E2B5-413E-BE5D-27C2169E006A}" srcOrd="4" destOrd="0" presId="urn:microsoft.com/office/officeart/2008/layout/AlternatingHexagons"/>
    <dgm:cxn modelId="{717839BD-AE15-4B0B-B2FA-05C50CF04FCC}" type="presParOf" srcId="{02835F74-1259-49B7-A7C2-1B774D988D00}" destId="{178EB0FA-265B-4F08-B206-A6DA9286759B}" srcOrd="5" destOrd="0" presId="urn:microsoft.com/office/officeart/2008/layout/AlternatingHexagons"/>
    <dgm:cxn modelId="{FFD6106D-0809-4695-A956-E9E8274F738B}" type="presParOf" srcId="{02835F74-1259-49B7-A7C2-1B774D988D00}" destId="{5321D4E6-3751-4707-AE32-C9B90D16B164}" srcOrd="6" destOrd="0" presId="urn:microsoft.com/office/officeart/2008/layout/AlternatingHexagons"/>
    <dgm:cxn modelId="{143C9E18-FC09-45CA-A755-92C8075A9B19}" type="presParOf" srcId="{5321D4E6-3751-4707-AE32-C9B90D16B164}" destId="{9B4F0F2A-826E-4402-A20B-6DC7CDC04D36}" srcOrd="0" destOrd="0" presId="urn:microsoft.com/office/officeart/2008/layout/AlternatingHexagons"/>
    <dgm:cxn modelId="{B3848E17-2486-445C-A49D-F0231CB2022C}" type="presParOf" srcId="{5321D4E6-3751-4707-AE32-C9B90D16B164}" destId="{23915932-4F31-4F3D-BF25-2D37B828A46E}" srcOrd="1" destOrd="0" presId="urn:microsoft.com/office/officeart/2008/layout/AlternatingHexagons"/>
    <dgm:cxn modelId="{0295916D-BBA4-4D77-8D99-0723257BD5B2}" type="presParOf" srcId="{5321D4E6-3751-4707-AE32-C9B90D16B164}" destId="{7693E265-1F6A-4166-AE85-079BE54D07BE}" srcOrd="2" destOrd="0" presId="urn:microsoft.com/office/officeart/2008/layout/AlternatingHexagons"/>
    <dgm:cxn modelId="{4A80F1C3-D71A-45A7-A532-5DE97BA0B1C2}" type="presParOf" srcId="{5321D4E6-3751-4707-AE32-C9B90D16B164}" destId="{F0A08B0E-931D-4A88-9E35-1B101C116016}" srcOrd="3" destOrd="0" presId="urn:microsoft.com/office/officeart/2008/layout/AlternatingHexagons"/>
    <dgm:cxn modelId="{C8923529-03F1-4510-ACD3-BB9017A340F4}" type="presParOf" srcId="{5321D4E6-3751-4707-AE32-C9B90D16B164}" destId="{8760CCF2-F53E-4EC4-AD69-562E83529E66}" srcOrd="4" destOrd="0" presId="urn:microsoft.com/office/officeart/2008/layout/AlternatingHexagons"/>
    <dgm:cxn modelId="{ED9BD112-ADCB-4232-AB76-CB3E3408D2ED}" type="presParOf" srcId="{02835F74-1259-49B7-A7C2-1B774D988D00}" destId="{50E1AEB2-2670-42A6-8918-CA30727BEE40}" srcOrd="7" destOrd="0" presId="urn:microsoft.com/office/officeart/2008/layout/AlternatingHexagons"/>
    <dgm:cxn modelId="{4CF5AC70-E358-4EDD-8E2A-5BC03B78A0A2}" type="presParOf" srcId="{02835F74-1259-49B7-A7C2-1B774D988D00}" destId="{550B4120-793A-4BEA-8BDE-B84B18A227A2}" srcOrd="8" destOrd="0" presId="urn:microsoft.com/office/officeart/2008/layout/AlternatingHexagons"/>
    <dgm:cxn modelId="{0DFA1394-E048-4AB2-89F6-52E8810873AF}" type="presParOf" srcId="{550B4120-793A-4BEA-8BDE-B84B18A227A2}" destId="{0C456A3C-2D36-47A0-9E70-75D405329928}" srcOrd="0" destOrd="0" presId="urn:microsoft.com/office/officeart/2008/layout/AlternatingHexagons"/>
    <dgm:cxn modelId="{EC6D867B-F173-4E51-824E-EA897C22039F}" type="presParOf" srcId="{550B4120-793A-4BEA-8BDE-B84B18A227A2}" destId="{4A925426-51CE-40E0-B3BD-19362D70EE68}" srcOrd="1" destOrd="0" presId="urn:microsoft.com/office/officeart/2008/layout/AlternatingHexagons"/>
    <dgm:cxn modelId="{1E9EB85E-59DE-4C1B-9775-5E9E537BD864}" type="presParOf" srcId="{550B4120-793A-4BEA-8BDE-B84B18A227A2}" destId="{3B9CE52B-738B-4C1B-BD53-2F048559A565}" srcOrd="2" destOrd="0" presId="urn:microsoft.com/office/officeart/2008/layout/AlternatingHexagons"/>
    <dgm:cxn modelId="{42CF8715-8CBC-4739-BBEA-072E669D0B94}" type="presParOf" srcId="{550B4120-793A-4BEA-8BDE-B84B18A227A2}" destId="{33ECC75C-63F1-43B3-A537-BE5935A66F19}" srcOrd="3" destOrd="0" presId="urn:microsoft.com/office/officeart/2008/layout/AlternatingHexagons"/>
    <dgm:cxn modelId="{4EE416E2-8628-4046-A860-AC55400BE9E5}" type="presParOf" srcId="{550B4120-793A-4BEA-8BDE-B84B18A227A2}" destId="{D036F140-F4F8-4387-AD64-6FF0996DBD6C}" srcOrd="4" destOrd="0" presId="urn:microsoft.com/office/officeart/2008/layout/AlternatingHexagon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30B0B9-D877-4578-BBF3-99029D6671AB}" type="doc">
      <dgm:prSet loTypeId="urn:microsoft.com/office/officeart/2008/layout/HexagonCluster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t-EE"/>
        </a:p>
      </dgm:t>
    </dgm:pt>
    <dgm:pt modelId="{9530C1EB-9674-4866-A1A2-CFE231047DE1}">
      <dgm:prSet phldrT="[Tekst]"/>
      <dgm:spPr>
        <a:xfrm>
          <a:off x="1654565" y="1517555"/>
          <a:ext cx="1924459" cy="1651926"/>
        </a:xfrm>
        <a:solidFill>
          <a:srgbClr val="00CC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t-EE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Individuaalne nõustamine</a:t>
          </a:r>
          <a:endParaRPr lang="en-GB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03404BFB-D1DE-42BD-BBDF-306C1E1764B0}" type="parTrans" cxnId="{CC8861C5-D2ED-4FB3-9C0F-ED3652179127}">
      <dgm:prSet/>
      <dgm:spPr/>
      <dgm:t>
        <a:bodyPr/>
        <a:lstStyle/>
        <a:p>
          <a:endParaRPr lang="et-EE"/>
        </a:p>
      </dgm:t>
    </dgm:pt>
    <dgm:pt modelId="{2075110F-B275-4C34-B84F-E470818F490C}" type="sibTrans" cxnId="{CC8861C5-D2ED-4FB3-9C0F-ED3652179127}">
      <dgm:prSet/>
      <dgm:spPr>
        <a:xfrm>
          <a:off x="4906099" y="3409617"/>
          <a:ext cx="1924459" cy="1651926"/>
        </a:xfr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et-EE"/>
        </a:p>
      </dgm:t>
    </dgm:pt>
    <dgm:pt modelId="{24B0C240-2A94-44FE-A9C9-B42689C2C742}">
      <dgm:prSet phldrT="[Tekst]"/>
      <dgm:spPr>
        <a:xfrm>
          <a:off x="3270885" y="2463005"/>
          <a:ext cx="1924459" cy="1651926"/>
        </a:xfrm>
        <a:solidFill>
          <a:srgbClr val="00CC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t-EE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Grupinõustamine</a:t>
          </a:r>
          <a:endParaRPr lang="en-GB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F9E8818-65DD-4D2F-8EEA-94B662B0D0FC}" type="parTrans" cxnId="{A8797271-DA15-4721-BD43-276F9646E2F2}">
      <dgm:prSet/>
      <dgm:spPr/>
      <dgm:t>
        <a:bodyPr/>
        <a:lstStyle/>
        <a:p>
          <a:endParaRPr lang="et-EE"/>
        </a:p>
      </dgm:t>
    </dgm:pt>
    <dgm:pt modelId="{08564B91-AEF9-4680-A016-AA940A6C6425}" type="sibTrans" cxnId="{A8797271-DA15-4721-BD43-276F9646E2F2}">
      <dgm:prSet/>
      <dgm:spPr>
        <a:xfrm>
          <a:off x="0" y="2514278"/>
          <a:ext cx="1924459" cy="1651926"/>
        </a:xfr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et-EE"/>
        </a:p>
      </dgm:t>
    </dgm:pt>
    <dgm:pt modelId="{B8AB8E8D-1E52-410B-B270-AF3C609D02AE}">
      <dgm:prSet phldrT="[Tekst]"/>
      <dgm:spPr>
        <a:xfrm>
          <a:off x="1663346" y="3329376"/>
          <a:ext cx="1924459" cy="1651926"/>
        </a:xfrm>
        <a:solidFill>
          <a:srgbClr val="00CC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t-EE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Karjääriinfo</a:t>
          </a:r>
          <a:endParaRPr lang="en-GB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ABD0B48-03DA-42D6-ADC4-D72AB39E9248}" type="parTrans" cxnId="{806186BA-27FF-4C7F-86A1-1AB4E9EABD96}">
      <dgm:prSet/>
      <dgm:spPr/>
      <dgm:t>
        <a:bodyPr/>
        <a:lstStyle/>
        <a:p>
          <a:endParaRPr lang="et-EE"/>
        </a:p>
      </dgm:t>
    </dgm:pt>
    <dgm:pt modelId="{31E7F228-04E9-4460-AF73-238C7CED350E}" type="sibTrans" cxnId="{806186BA-27FF-4C7F-86A1-1AB4E9EABD96}">
      <dgm:prSet/>
      <dgm:spPr>
        <a:xfrm>
          <a:off x="3265646" y="700911"/>
          <a:ext cx="1924459" cy="1651926"/>
        </a:xfr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et-EE"/>
        </a:p>
      </dgm:t>
    </dgm:pt>
    <dgm:pt modelId="{91026260-89EF-4A5F-AB77-ED35FE22D80C}">
      <dgm:prSet phldrT="[Tekst]"/>
      <dgm:spPr>
        <a:xfrm>
          <a:off x="4906099" y="1608903"/>
          <a:ext cx="1924459" cy="1651926"/>
        </a:xfrm>
        <a:solidFill>
          <a:srgbClr val="00CC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t-EE" noProof="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Loengud, seminarid, karjääripäevad, töövarjutamine, intervjuud</a:t>
          </a:r>
          <a:endParaRPr lang="en-GB" noProof="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F2E98A0C-6118-4075-9A51-B49D0A7AC465}" type="parTrans" cxnId="{D1FA4E30-CF94-481C-9C33-E466DE6763BA}">
      <dgm:prSet/>
      <dgm:spPr/>
      <dgm:t>
        <a:bodyPr/>
        <a:lstStyle/>
        <a:p>
          <a:endParaRPr lang="et-EE"/>
        </a:p>
      </dgm:t>
    </dgm:pt>
    <dgm:pt modelId="{DD6559C5-9757-412D-BD8F-F3F7B5B6906C}" type="sibTrans" cxnId="{D1FA4E30-CF94-481C-9C33-E466DE6763BA}">
      <dgm:prSet/>
      <dgm:spPr>
        <a:xfrm>
          <a:off x="6553334" y="2516896"/>
          <a:ext cx="1924459" cy="1651926"/>
        </a:xfr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et-EE"/>
        </a:p>
      </dgm:t>
    </dgm:pt>
    <dgm:pt modelId="{A01FE37D-CDB8-4185-BE71-F311E7E69EB9}" type="pres">
      <dgm:prSet presAssocID="{2930B0B9-D877-4578-BBF3-99029D6671A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t-EE"/>
        </a:p>
      </dgm:t>
    </dgm:pt>
    <dgm:pt modelId="{0306D1D7-7DD6-48F5-8926-872B227BE5E2}" type="pres">
      <dgm:prSet presAssocID="{24B0C240-2A94-44FE-A9C9-B42689C2C742}" presName="text1" presStyleCnt="0"/>
      <dgm:spPr/>
    </dgm:pt>
    <dgm:pt modelId="{EAE05729-8DDF-4B32-97A6-853262BB78D8}" type="pres">
      <dgm:prSet presAssocID="{24B0C240-2A94-44FE-A9C9-B42689C2C742}" presName="textRepeatNode" presStyleLbl="alignNode1" presStyleIdx="0" presStyleCnt="4" custLinFactNeighborX="84425" custLinFactNeighborY="-60663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A1B15CE8-D322-410C-979A-B27E6BC2AC9F}" type="pres">
      <dgm:prSet presAssocID="{24B0C240-2A94-44FE-A9C9-B42689C2C742}" presName="textaccent1" presStyleCnt="0"/>
      <dgm:spPr/>
    </dgm:pt>
    <dgm:pt modelId="{FDFB5001-68F9-4901-8186-192A54024C5B}" type="pres">
      <dgm:prSet presAssocID="{24B0C240-2A94-44FE-A9C9-B42689C2C742}" presName="accentRepeatNode" presStyleLbl="solidAlignAcc1" presStyleIdx="0" presStyleCnt="8"/>
      <dgm:spPr>
        <a:xfrm>
          <a:off x="1693863" y="4142206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9F2FD218-DB83-4222-A78F-F9B7C6FA3EBE}" type="pres">
      <dgm:prSet presAssocID="{08564B91-AEF9-4680-A016-AA940A6C6425}" presName="image1" presStyleCnt="0"/>
      <dgm:spPr/>
    </dgm:pt>
    <dgm:pt modelId="{DEBF53EA-950F-425B-8E79-AFE1F3FAC80D}" type="pres">
      <dgm:prSet presAssocID="{08564B91-AEF9-4680-A016-AA940A6C6425}" presName="imageRepeatNode" presStyleLbl="alignAcc1" presStyleIdx="0" presStyleCnt="4" custLinFactX="140529" custLinFactNeighborX="200000" custLinFactNeighborY="-4073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6C5F48C6-AC23-4A80-A43C-97C14BFE080F}" type="pres">
      <dgm:prSet presAssocID="{08564B91-AEF9-4680-A016-AA940A6C6425}" presName="imageaccent1" presStyleCnt="0"/>
      <dgm:spPr/>
    </dgm:pt>
    <dgm:pt modelId="{DF160DFA-7520-4A21-85C7-69FB713190CF}" type="pres">
      <dgm:prSet presAssocID="{08564B91-AEF9-4680-A016-AA940A6C6425}" presName="accentRepeatNode" presStyleLbl="solidAlignAcc1" presStyleIdx="1" presStyleCnt="8" custLinFactX="84577" custLinFactNeighborX="100000" custLinFactNeighborY="57080"/>
      <dgm:spPr>
        <a:xfrm>
          <a:off x="1303036" y="3937133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9AA5AEC0-047C-4207-83E3-36475277B069}" type="pres">
      <dgm:prSet presAssocID="{9530C1EB-9674-4866-A1A2-CFE231047DE1}" presName="text2" presStyleCnt="0"/>
      <dgm:spPr/>
    </dgm:pt>
    <dgm:pt modelId="{7E9417D9-BBE7-42D6-BB8D-3FEADD4713D7}" type="pres">
      <dgm:prSet presAssocID="{9530C1EB-9674-4866-A1A2-CFE231047DE1}" presName="textRepeatNode" presStyleLbl="alignNode1" presStyleIdx="1" presStyleCnt="4" custLinFactNeighborX="-83716" custLinFactNeighborY="-59571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F57684CE-0BCA-46E6-A878-049B8573DBE3}" type="pres">
      <dgm:prSet presAssocID="{9530C1EB-9674-4866-A1A2-CFE231047DE1}" presName="textaccent2" presStyleCnt="0"/>
      <dgm:spPr/>
    </dgm:pt>
    <dgm:pt modelId="{6EF95D4E-8956-4E01-8ECF-A894C0CF16B4}" type="pres">
      <dgm:prSet presAssocID="{9530C1EB-9674-4866-A1A2-CFE231047DE1}" presName="accentRepeatNode" presStyleLbl="solidAlignAcc1" presStyleIdx="2" presStyleCnt="8" custLinFactX="25571" custLinFactY="-200000" custLinFactNeighborX="100000" custLinFactNeighborY="-204316"/>
      <dgm:spPr>
        <a:xfrm>
          <a:off x="4583943" y="3922735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2EB2AE6B-5784-4E05-AE39-2D13FD8ED10E}" type="pres">
      <dgm:prSet presAssocID="{2075110F-B275-4C34-B84F-E470818F490C}" presName="image2" presStyleCnt="0"/>
      <dgm:spPr/>
    </dgm:pt>
    <dgm:pt modelId="{1BBF8518-0CCA-4428-BC19-1A2685C94AFD}" type="pres">
      <dgm:prSet presAssocID="{2075110F-B275-4C34-B84F-E470818F490C}" presName="imageRepeatNode" presStyleLbl="alignAcc1" presStyleIdx="1" presStyleCnt="4" custLinFactX="-100000" custLinFactNeighborX="-164317" custLinFactNeighborY="-66940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1DBF4D60-C7D6-4876-8AAC-2D9BFBEBA61A}" type="pres">
      <dgm:prSet presAssocID="{2075110F-B275-4C34-B84F-E470818F490C}" presName="imageaccent2" presStyleCnt="0"/>
      <dgm:spPr/>
    </dgm:pt>
    <dgm:pt modelId="{B8D79D68-5AFD-45FC-9B6F-DAC6F0FCE60D}" type="pres">
      <dgm:prSet presAssocID="{2075110F-B275-4C34-B84F-E470818F490C}" presName="accentRepeatNode" presStyleLbl="solidAlignAcc1" presStyleIdx="3" presStyleCnt="8"/>
      <dgm:spPr>
        <a:xfrm>
          <a:off x="4950183" y="4149624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0FEE5070-6C0A-4C6B-BD9A-991DF7246B01}" type="pres">
      <dgm:prSet presAssocID="{B8AB8E8D-1E52-410B-B270-AF3C609D02AE}" presName="text3" presStyleCnt="0"/>
      <dgm:spPr/>
    </dgm:pt>
    <dgm:pt modelId="{8E0DB24A-F646-44C9-8F35-6B25A29B7E5C}" type="pres">
      <dgm:prSet presAssocID="{B8AB8E8D-1E52-410B-B270-AF3C609D02AE}" presName="textRepeatNode" presStyleLbl="alignNode1" presStyleIdx="2" presStyleCnt="4" custLinFactY="2936" custLinFactNeighborX="184" custLinFactNeighborY="100000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BE6644EF-E909-415B-A93F-7642D0B03397}" type="pres">
      <dgm:prSet presAssocID="{B8AB8E8D-1E52-410B-B270-AF3C609D02AE}" presName="textaccent3" presStyleCnt="0"/>
      <dgm:spPr/>
    </dgm:pt>
    <dgm:pt modelId="{D7683137-801C-48BE-8BCE-EB26598DC953}" type="pres">
      <dgm:prSet presAssocID="{B8AB8E8D-1E52-410B-B270-AF3C609D02AE}" presName="accentRepeatNode" presStyleLbl="solidAlignAcc1" presStyleIdx="4" presStyleCnt="8"/>
      <dgm:spPr>
        <a:xfrm>
          <a:off x="2943490" y="1645555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184FED36-A315-41A2-9BF1-40EC52DE45D9}" type="pres">
      <dgm:prSet presAssocID="{31E7F228-04E9-4460-AF73-238C7CED350E}" presName="image3" presStyleCnt="0"/>
      <dgm:spPr/>
    </dgm:pt>
    <dgm:pt modelId="{B56FBBD0-ECE4-4F77-9030-2E31FA995FCC}" type="pres">
      <dgm:prSet presAssocID="{31E7F228-04E9-4460-AF73-238C7CED350E}" presName="imageRepeatNode" presStyleLbl="alignAcc1" presStyleIdx="2" presStyleCnt="4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6F81C8A5-B513-4210-82C8-327941D2E313}" type="pres">
      <dgm:prSet presAssocID="{31E7F228-04E9-4460-AF73-238C7CED350E}" presName="imageaccent3" presStyleCnt="0"/>
      <dgm:spPr/>
    </dgm:pt>
    <dgm:pt modelId="{A1144881-D161-46D8-9A54-F3AC1153711D}" type="pres">
      <dgm:prSet presAssocID="{31E7F228-04E9-4460-AF73-238C7CED350E}" presName="accentRepeatNode" presStyleLbl="solidAlignAcc1" presStyleIdx="5" presStyleCnt="8"/>
      <dgm:spPr>
        <a:xfrm>
          <a:off x="3309730" y="1433064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6708DBCD-6B5F-42A7-A836-7C4B1304565F}" type="pres">
      <dgm:prSet presAssocID="{91026260-89EF-4A5F-AB77-ED35FE22D80C}" presName="text4" presStyleCnt="0"/>
      <dgm:spPr/>
    </dgm:pt>
    <dgm:pt modelId="{7CF3C211-D85C-470E-A4B4-108ED7CE88A4}" type="pres">
      <dgm:prSet presAssocID="{91026260-89EF-4A5F-AB77-ED35FE22D80C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180F6E55-23B9-4BD1-BD74-4DDE9490F8F1}" type="pres">
      <dgm:prSet presAssocID="{91026260-89EF-4A5F-AB77-ED35FE22D80C}" presName="textaccent4" presStyleCnt="0"/>
      <dgm:spPr/>
    </dgm:pt>
    <dgm:pt modelId="{2FA26FA5-3405-4C2D-9C77-6432660E1BDB}" type="pres">
      <dgm:prSet presAssocID="{91026260-89EF-4A5F-AB77-ED35FE22D80C}" presName="accentRepeatNode" presStyleLbl="solidAlignAcc1" presStyleIdx="6" presStyleCnt="8"/>
      <dgm:spPr>
        <a:xfrm>
          <a:off x="6560964" y="2338002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  <dgm:pt modelId="{A4D7BB33-7D6E-4F8F-AC0F-7882E4499B58}" type="pres">
      <dgm:prSet presAssocID="{DD6559C5-9757-412D-BD8F-F3F7B5B6906C}" presName="image4" presStyleCnt="0"/>
      <dgm:spPr/>
    </dgm:pt>
    <dgm:pt modelId="{EA5A3FA2-E8D3-4F4D-82DD-17D266269767}" type="pres">
      <dgm:prSet presAssocID="{DD6559C5-9757-412D-BD8F-F3F7B5B6906C}" presName="imageRepeatNode" presStyleLbl="alignAcc1" presStyleIdx="3" presStyleCnt="4" custLinFactNeighborX="-87628" custLinFactNeighborY="52666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et-EE"/>
        </a:p>
      </dgm:t>
    </dgm:pt>
    <dgm:pt modelId="{BB82BB39-49E3-4EB5-AB6B-A042B206D553}" type="pres">
      <dgm:prSet presAssocID="{DD6559C5-9757-412D-BD8F-F3F7B5B6906C}" presName="imageaccent4" presStyleCnt="0"/>
      <dgm:spPr/>
    </dgm:pt>
    <dgm:pt modelId="{EED3C192-4013-45D4-8A64-0158143C077D}" type="pres">
      <dgm:prSet presAssocID="{DD6559C5-9757-412D-BD8F-F3F7B5B6906C}" presName="accentRepeatNode" presStyleLbl="solidAlignAcc1" presStyleIdx="7" presStyleCnt="8" custLinFactX="233142" custLinFactY="142480" custLinFactNeighborX="300000" custLinFactNeighborY="200000"/>
      <dgm:spPr>
        <a:xfrm>
          <a:off x="6941617" y="2546129"/>
          <a:ext cx="224661" cy="193728"/>
        </a:xfrm>
        <a:prstGeom prst="hexagon">
          <a:avLst>
            <a:gd name="adj" fmla="val 25000"/>
            <a:gd name="vf" fmla="val 11547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</dgm:pt>
  </dgm:ptLst>
  <dgm:cxnLst>
    <dgm:cxn modelId="{A8797271-DA15-4721-BD43-276F9646E2F2}" srcId="{2930B0B9-D877-4578-BBF3-99029D6671AB}" destId="{24B0C240-2A94-44FE-A9C9-B42689C2C742}" srcOrd="0" destOrd="0" parTransId="{4F9E8818-65DD-4D2F-8EEA-94B662B0D0FC}" sibTransId="{08564B91-AEF9-4680-A016-AA940A6C6425}"/>
    <dgm:cxn modelId="{9D410532-96A9-4F7B-A4CD-C784BC224C57}" type="presOf" srcId="{24B0C240-2A94-44FE-A9C9-B42689C2C742}" destId="{EAE05729-8DDF-4B32-97A6-853262BB78D8}" srcOrd="0" destOrd="0" presId="urn:microsoft.com/office/officeart/2008/layout/HexagonCluster"/>
    <dgm:cxn modelId="{CC8861C5-D2ED-4FB3-9C0F-ED3652179127}" srcId="{2930B0B9-D877-4578-BBF3-99029D6671AB}" destId="{9530C1EB-9674-4866-A1A2-CFE231047DE1}" srcOrd="1" destOrd="0" parTransId="{03404BFB-D1DE-42BD-BBDF-306C1E1764B0}" sibTransId="{2075110F-B275-4C34-B84F-E470818F490C}"/>
    <dgm:cxn modelId="{00071FD6-EA1E-4B83-B73A-31A514A2F48A}" type="presOf" srcId="{91026260-89EF-4A5F-AB77-ED35FE22D80C}" destId="{7CF3C211-D85C-470E-A4B4-108ED7CE88A4}" srcOrd="0" destOrd="0" presId="urn:microsoft.com/office/officeart/2008/layout/HexagonCluster"/>
    <dgm:cxn modelId="{806186BA-27FF-4C7F-86A1-1AB4E9EABD96}" srcId="{2930B0B9-D877-4578-BBF3-99029D6671AB}" destId="{B8AB8E8D-1E52-410B-B270-AF3C609D02AE}" srcOrd="2" destOrd="0" parTransId="{2ABD0B48-03DA-42D6-ADC4-D72AB39E9248}" sibTransId="{31E7F228-04E9-4460-AF73-238C7CED350E}"/>
    <dgm:cxn modelId="{5DD6D93A-845B-4782-AE45-520B37483C87}" type="presOf" srcId="{08564B91-AEF9-4680-A016-AA940A6C6425}" destId="{DEBF53EA-950F-425B-8E79-AFE1F3FAC80D}" srcOrd="0" destOrd="0" presId="urn:microsoft.com/office/officeart/2008/layout/HexagonCluster"/>
    <dgm:cxn modelId="{AF4D3680-8252-4FBA-B662-932B8714D004}" type="presOf" srcId="{DD6559C5-9757-412D-BD8F-F3F7B5B6906C}" destId="{EA5A3FA2-E8D3-4F4D-82DD-17D266269767}" srcOrd="0" destOrd="0" presId="urn:microsoft.com/office/officeart/2008/layout/HexagonCluster"/>
    <dgm:cxn modelId="{378B4439-3CFC-47FF-8D08-0ECBDC0D74BE}" type="presOf" srcId="{B8AB8E8D-1E52-410B-B270-AF3C609D02AE}" destId="{8E0DB24A-F646-44C9-8F35-6B25A29B7E5C}" srcOrd="0" destOrd="0" presId="urn:microsoft.com/office/officeart/2008/layout/HexagonCluster"/>
    <dgm:cxn modelId="{EEE88C9D-A031-475E-A288-74AB9EA1A022}" type="presOf" srcId="{9530C1EB-9674-4866-A1A2-CFE231047DE1}" destId="{7E9417D9-BBE7-42D6-BB8D-3FEADD4713D7}" srcOrd="0" destOrd="0" presId="urn:microsoft.com/office/officeart/2008/layout/HexagonCluster"/>
    <dgm:cxn modelId="{5A877ABD-C8CF-4000-B0DF-FC6A04287585}" type="presOf" srcId="{31E7F228-04E9-4460-AF73-238C7CED350E}" destId="{B56FBBD0-ECE4-4F77-9030-2E31FA995FCC}" srcOrd="0" destOrd="0" presId="urn:microsoft.com/office/officeart/2008/layout/HexagonCluster"/>
    <dgm:cxn modelId="{D623FB68-1E3E-4A90-821F-81FB6918F162}" type="presOf" srcId="{2075110F-B275-4C34-B84F-E470818F490C}" destId="{1BBF8518-0CCA-4428-BC19-1A2685C94AFD}" srcOrd="0" destOrd="0" presId="urn:microsoft.com/office/officeart/2008/layout/HexagonCluster"/>
    <dgm:cxn modelId="{D1FA4E30-CF94-481C-9C33-E466DE6763BA}" srcId="{2930B0B9-D877-4578-BBF3-99029D6671AB}" destId="{91026260-89EF-4A5F-AB77-ED35FE22D80C}" srcOrd="3" destOrd="0" parTransId="{F2E98A0C-6118-4075-9A51-B49D0A7AC465}" sibTransId="{DD6559C5-9757-412D-BD8F-F3F7B5B6906C}"/>
    <dgm:cxn modelId="{A4931CCB-7E61-40AE-A9C2-D1B93C5E9A5C}" type="presOf" srcId="{2930B0B9-D877-4578-BBF3-99029D6671AB}" destId="{A01FE37D-CDB8-4185-BE71-F311E7E69EB9}" srcOrd="0" destOrd="0" presId="urn:microsoft.com/office/officeart/2008/layout/HexagonCluster"/>
    <dgm:cxn modelId="{55E886C0-4732-4454-ADD3-A10C202299F9}" type="presParOf" srcId="{A01FE37D-CDB8-4185-BE71-F311E7E69EB9}" destId="{0306D1D7-7DD6-48F5-8926-872B227BE5E2}" srcOrd="0" destOrd="0" presId="urn:microsoft.com/office/officeart/2008/layout/HexagonCluster"/>
    <dgm:cxn modelId="{00A20D0C-F1C1-4FF6-9D45-D5F3B8C3ABEE}" type="presParOf" srcId="{0306D1D7-7DD6-48F5-8926-872B227BE5E2}" destId="{EAE05729-8DDF-4B32-97A6-853262BB78D8}" srcOrd="0" destOrd="0" presId="urn:microsoft.com/office/officeart/2008/layout/HexagonCluster"/>
    <dgm:cxn modelId="{51402DF5-20C0-4951-96AC-DCAAE3FB346C}" type="presParOf" srcId="{A01FE37D-CDB8-4185-BE71-F311E7E69EB9}" destId="{A1B15CE8-D322-410C-979A-B27E6BC2AC9F}" srcOrd="1" destOrd="0" presId="urn:microsoft.com/office/officeart/2008/layout/HexagonCluster"/>
    <dgm:cxn modelId="{D5BA9122-B0EB-424D-AB6D-482D3B22F69B}" type="presParOf" srcId="{A1B15CE8-D322-410C-979A-B27E6BC2AC9F}" destId="{FDFB5001-68F9-4901-8186-192A54024C5B}" srcOrd="0" destOrd="0" presId="urn:microsoft.com/office/officeart/2008/layout/HexagonCluster"/>
    <dgm:cxn modelId="{DD876069-26BB-4355-8A55-1B2DF40F2E60}" type="presParOf" srcId="{A01FE37D-CDB8-4185-BE71-F311E7E69EB9}" destId="{9F2FD218-DB83-4222-A78F-F9B7C6FA3EBE}" srcOrd="2" destOrd="0" presId="urn:microsoft.com/office/officeart/2008/layout/HexagonCluster"/>
    <dgm:cxn modelId="{45755BF1-9D5F-4337-9EC2-52FB71632B8F}" type="presParOf" srcId="{9F2FD218-DB83-4222-A78F-F9B7C6FA3EBE}" destId="{DEBF53EA-950F-425B-8E79-AFE1F3FAC80D}" srcOrd="0" destOrd="0" presId="urn:microsoft.com/office/officeart/2008/layout/HexagonCluster"/>
    <dgm:cxn modelId="{F1F58949-7ED8-4E22-B838-D67C18C01F8C}" type="presParOf" srcId="{A01FE37D-CDB8-4185-BE71-F311E7E69EB9}" destId="{6C5F48C6-AC23-4A80-A43C-97C14BFE080F}" srcOrd="3" destOrd="0" presId="urn:microsoft.com/office/officeart/2008/layout/HexagonCluster"/>
    <dgm:cxn modelId="{87585FAC-8DBE-4EBB-BB33-9335F256486A}" type="presParOf" srcId="{6C5F48C6-AC23-4A80-A43C-97C14BFE080F}" destId="{DF160DFA-7520-4A21-85C7-69FB713190CF}" srcOrd="0" destOrd="0" presId="urn:microsoft.com/office/officeart/2008/layout/HexagonCluster"/>
    <dgm:cxn modelId="{AE58136B-FA3D-47B2-BAA8-C0F44609D236}" type="presParOf" srcId="{A01FE37D-CDB8-4185-BE71-F311E7E69EB9}" destId="{9AA5AEC0-047C-4207-83E3-36475277B069}" srcOrd="4" destOrd="0" presId="urn:microsoft.com/office/officeart/2008/layout/HexagonCluster"/>
    <dgm:cxn modelId="{1DB9278F-81C2-4638-9386-9936693ECBC0}" type="presParOf" srcId="{9AA5AEC0-047C-4207-83E3-36475277B069}" destId="{7E9417D9-BBE7-42D6-BB8D-3FEADD4713D7}" srcOrd="0" destOrd="0" presId="urn:microsoft.com/office/officeart/2008/layout/HexagonCluster"/>
    <dgm:cxn modelId="{62691624-550D-49FA-BA48-041494EDCB0A}" type="presParOf" srcId="{A01FE37D-CDB8-4185-BE71-F311E7E69EB9}" destId="{F57684CE-0BCA-46E6-A878-049B8573DBE3}" srcOrd="5" destOrd="0" presId="urn:microsoft.com/office/officeart/2008/layout/HexagonCluster"/>
    <dgm:cxn modelId="{AE5CB3AB-FB67-4270-B602-5299A7BEBFFE}" type="presParOf" srcId="{F57684CE-0BCA-46E6-A878-049B8573DBE3}" destId="{6EF95D4E-8956-4E01-8ECF-A894C0CF16B4}" srcOrd="0" destOrd="0" presId="urn:microsoft.com/office/officeart/2008/layout/HexagonCluster"/>
    <dgm:cxn modelId="{9A425641-1904-48FF-A1F6-676F615C0245}" type="presParOf" srcId="{A01FE37D-CDB8-4185-BE71-F311E7E69EB9}" destId="{2EB2AE6B-5784-4E05-AE39-2D13FD8ED10E}" srcOrd="6" destOrd="0" presId="urn:microsoft.com/office/officeart/2008/layout/HexagonCluster"/>
    <dgm:cxn modelId="{EFD349AE-63C5-4124-A0B3-19C094065509}" type="presParOf" srcId="{2EB2AE6B-5784-4E05-AE39-2D13FD8ED10E}" destId="{1BBF8518-0CCA-4428-BC19-1A2685C94AFD}" srcOrd="0" destOrd="0" presId="urn:microsoft.com/office/officeart/2008/layout/HexagonCluster"/>
    <dgm:cxn modelId="{C28EC14E-9D55-46E3-B378-B81027CCCC1D}" type="presParOf" srcId="{A01FE37D-CDB8-4185-BE71-F311E7E69EB9}" destId="{1DBF4D60-C7D6-4876-8AAC-2D9BFBEBA61A}" srcOrd="7" destOrd="0" presId="urn:microsoft.com/office/officeart/2008/layout/HexagonCluster"/>
    <dgm:cxn modelId="{C125B533-24C8-4B60-971E-DE72CBF86E80}" type="presParOf" srcId="{1DBF4D60-C7D6-4876-8AAC-2D9BFBEBA61A}" destId="{B8D79D68-5AFD-45FC-9B6F-DAC6F0FCE60D}" srcOrd="0" destOrd="0" presId="urn:microsoft.com/office/officeart/2008/layout/HexagonCluster"/>
    <dgm:cxn modelId="{AAE2B5C5-681A-4D17-B1A2-6E9B83B52FBA}" type="presParOf" srcId="{A01FE37D-CDB8-4185-BE71-F311E7E69EB9}" destId="{0FEE5070-6C0A-4C6B-BD9A-991DF7246B01}" srcOrd="8" destOrd="0" presId="urn:microsoft.com/office/officeart/2008/layout/HexagonCluster"/>
    <dgm:cxn modelId="{128E5B9F-9AB0-4611-A2CE-2A177ED7E556}" type="presParOf" srcId="{0FEE5070-6C0A-4C6B-BD9A-991DF7246B01}" destId="{8E0DB24A-F646-44C9-8F35-6B25A29B7E5C}" srcOrd="0" destOrd="0" presId="urn:microsoft.com/office/officeart/2008/layout/HexagonCluster"/>
    <dgm:cxn modelId="{E0EDA397-59A4-4588-8955-53BB7FC3CD1D}" type="presParOf" srcId="{A01FE37D-CDB8-4185-BE71-F311E7E69EB9}" destId="{BE6644EF-E909-415B-A93F-7642D0B03397}" srcOrd="9" destOrd="0" presId="urn:microsoft.com/office/officeart/2008/layout/HexagonCluster"/>
    <dgm:cxn modelId="{B036810E-222D-4170-84D3-9C4C3BBBD07F}" type="presParOf" srcId="{BE6644EF-E909-415B-A93F-7642D0B03397}" destId="{D7683137-801C-48BE-8BCE-EB26598DC953}" srcOrd="0" destOrd="0" presId="urn:microsoft.com/office/officeart/2008/layout/HexagonCluster"/>
    <dgm:cxn modelId="{6317545C-1BEC-48F3-B61E-7984C10DBDB5}" type="presParOf" srcId="{A01FE37D-CDB8-4185-BE71-F311E7E69EB9}" destId="{184FED36-A315-41A2-9BF1-40EC52DE45D9}" srcOrd="10" destOrd="0" presId="urn:microsoft.com/office/officeart/2008/layout/HexagonCluster"/>
    <dgm:cxn modelId="{6BDDAB8B-ACB0-425E-84B3-75CD48A3F8DC}" type="presParOf" srcId="{184FED36-A315-41A2-9BF1-40EC52DE45D9}" destId="{B56FBBD0-ECE4-4F77-9030-2E31FA995FCC}" srcOrd="0" destOrd="0" presId="urn:microsoft.com/office/officeart/2008/layout/HexagonCluster"/>
    <dgm:cxn modelId="{6A117C45-1B1D-4E54-8221-61452661744E}" type="presParOf" srcId="{A01FE37D-CDB8-4185-BE71-F311E7E69EB9}" destId="{6F81C8A5-B513-4210-82C8-327941D2E313}" srcOrd="11" destOrd="0" presId="urn:microsoft.com/office/officeart/2008/layout/HexagonCluster"/>
    <dgm:cxn modelId="{0A094FDA-B05F-4FC1-93A5-D90C7DC12E40}" type="presParOf" srcId="{6F81C8A5-B513-4210-82C8-327941D2E313}" destId="{A1144881-D161-46D8-9A54-F3AC1153711D}" srcOrd="0" destOrd="0" presId="urn:microsoft.com/office/officeart/2008/layout/HexagonCluster"/>
    <dgm:cxn modelId="{F0011AA0-E02B-4260-8EC1-9088F6B07A48}" type="presParOf" srcId="{A01FE37D-CDB8-4185-BE71-F311E7E69EB9}" destId="{6708DBCD-6B5F-42A7-A836-7C4B1304565F}" srcOrd="12" destOrd="0" presId="urn:microsoft.com/office/officeart/2008/layout/HexagonCluster"/>
    <dgm:cxn modelId="{D09C095B-8DEC-4E61-849F-F03C275B5F30}" type="presParOf" srcId="{6708DBCD-6B5F-42A7-A836-7C4B1304565F}" destId="{7CF3C211-D85C-470E-A4B4-108ED7CE88A4}" srcOrd="0" destOrd="0" presId="urn:microsoft.com/office/officeart/2008/layout/HexagonCluster"/>
    <dgm:cxn modelId="{0AB5D860-24C8-4F3F-9DEA-488D6DAFC47B}" type="presParOf" srcId="{A01FE37D-CDB8-4185-BE71-F311E7E69EB9}" destId="{180F6E55-23B9-4BD1-BD74-4DDE9490F8F1}" srcOrd="13" destOrd="0" presId="urn:microsoft.com/office/officeart/2008/layout/HexagonCluster"/>
    <dgm:cxn modelId="{6D332591-5C55-42C0-9A6F-E8E4DCD68A83}" type="presParOf" srcId="{180F6E55-23B9-4BD1-BD74-4DDE9490F8F1}" destId="{2FA26FA5-3405-4C2D-9C77-6432660E1BDB}" srcOrd="0" destOrd="0" presId="urn:microsoft.com/office/officeart/2008/layout/HexagonCluster"/>
    <dgm:cxn modelId="{717B3C02-24C2-4DDF-B5D0-CBB0471D14C0}" type="presParOf" srcId="{A01FE37D-CDB8-4185-BE71-F311E7E69EB9}" destId="{A4D7BB33-7D6E-4F8F-AC0F-7882E4499B58}" srcOrd="14" destOrd="0" presId="urn:microsoft.com/office/officeart/2008/layout/HexagonCluster"/>
    <dgm:cxn modelId="{BB122706-B249-4BC6-BE05-1F0DF8A11FC2}" type="presParOf" srcId="{A4D7BB33-7D6E-4F8F-AC0F-7882E4499B58}" destId="{EA5A3FA2-E8D3-4F4D-82DD-17D266269767}" srcOrd="0" destOrd="0" presId="urn:microsoft.com/office/officeart/2008/layout/HexagonCluster"/>
    <dgm:cxn modelId="{7DFEA7F9-0DCF-4701-9EF9-4321A55A13CB}" type="presParOf" srcId="{A01FE37D-CDB8-4185-BE71-F311E7E69EB9}" destId="{BB82BB39-49E3-4EB5-AB6B-A042B206D553}" srcOrd="15" destOrd="0" presId="urn:microsoft.com/office/officeart/2008/layout/HexagonCluster"/>
    <dgm:cxn modelId="{2CB52671-5EF2-4336-9C71-DE42889156E0}" type="presParOf" srcId="{BB82BB39-49E3-4EB5-AB6B-A042B206D553}" destId="{EED3C192-4013-45D4-8A64-0158143C077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359C47-4478-4A92-A97A-B0D19CEC7F5B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t-EE"/>
        </a:p>
      </dgm:t>
    </dgm:pt>
    <dgm:pt modelId="{C0F2D38E-C77C-45AC-8B28-50D8156652BF}">
      <dgm:prSet phldrT="[Tekst]"/>
      <dgm:spPr/>
      <dgm:t>
        <a:bodyPr/>
        <a:lstStyle/>
        <a:p>
          <a:r>
            <a:rPr lang="et-EE" dirty="0" smtClean="0"/>
            <a:t>Pärnumaa Rajaleidja keskus</a:t>
          </a:r>
          <a:endParaRPr lang="et-EE" dirty="0"/>
        </a:p>
      </dgm:t>
    </dgm:pt>
    <dgm:pt modelId="{430D6BC6-8B36-4A65-BB29-A40C369CD5AD}" type="parTrans" cxnId="{4762FAD0-3C49-447D-9F6D-C0FA0E74F8D9}">
      <dgm:prSet/>
      <dgm:spPr/>
      <dgm:t>
        <a:bodyPr/>
        <a:lstStyle/>
        <a:p>
          <a:endParaRPr lang="et-EE"/>
        </a:p>
      </dgm:t>
    </dgm:pt>
    <dgm:pt modelId="{2AD9C64E-4CB1-4413-B55C-079D1B2755BC}" type="sibTrans" cxnId="{4762FAD0-3C49-447D-9F6D-C0FA0E74F8D9}">
      <dgm:prSet/>
      <dgm:spPr/>
      <dgm:t>
        <a:bodyPr/>
        <a:lstStyle/>
        <a:p>
          <a:endParaRPr lang="et-EE"/>
        </a:p>
      </dgm:t>
    </dgm:pt>
    <dgm:pt modelId="{1FCEAFB2-51AA-4EC8-B586-3CE775E12D03}">
      <dgm:prSet phldrT="[Tekst]" custT="1"/>
      <dgm:spPr/>
      <dgm:t>
        <a:bodyPr/>
        <a:lstStyle/>
        <a:p>
          <a:r>
            <a:rPr lang="et-EE" sz="1400" dirty="0" smtClean="0"/>
            <a:t>Pärnu ÕNK</a:t>
          </a:r>
          <a:endParaRPr lang="et-EE" sz="1400" dirty="0"/>
        </a:p>
      </dgm:t>
    </dgm:pt>
    <dgm:pt modelId="{EFF9F9EC-B2B5-4EB6-B03C-933996B4CBCE}" type="parTrans" cxnId="{2F138838-3D3C-4E7B-80FB-917D29C8B794}">
      <dgm:prSet/>
      <dgm:spPr/>
      <dgm:t>
        <a:bodyPr/>
        <a:lstStyle/>
        <a:p>
          <a:endParaRPr lang="et-EE"/>
        </a:p>
      </dgm:t>
    </dgm:pt>
    <dgm:pt modelId="{BC3BF3FB-21FE-4E1C-B0AB-72214B7EFDF4}" type="sibTrans" cxnId="{2F138838-3D3C-4E7B-80FB-917D29C8B794}">
      <dgm:prSet/>
      <dgm:spPr/>
      <dgm:t>
        <a:bodyPr/>
        <a:lstStyle/>
        <a:p>
          <a:endParaRPr lang="et-EE"/>
        </a:p>
      </dgm:t>
    </dgm:pt>
    <dgm:pt modelId="{26A9CA19-1853-4FE2-A00E-C1262F44B805}">
      <dgm:prSet phldrT="[Tekst]" custT="1"/>
      <dgm:spPr/>
      <dgm:t>
        <a:bodyPr/>
        <a:lstStyle/>
        <a:p>
          <a:r>
            <a:rPr lang="et-EE" sz="1400" dirty="0" err="1" smtClean="0"/>
            <a:t>Noorsoo-politsei</a:t>
          </a:r>
          <a:endParaRPr lang="et-EE" sz="1400" dirty="0"/>
        </a:p>
      </dgm:t>
    </dgm:pt>
    <dgm:pt modelId="{AC68F3B4-78BB-46D2-915D-ED1B4C4ED92C}" type="parTrans" cxnId="{11324E91-A5EB-4645-9391-99D6FEE8A1CF}">
      <dgm:prSet/>
      <dgm:spPr/>
      <dgm:t>
        <a:bodyPr/>
        <a:lstStyle/>
        <a:p>
          <a:endParaRPr lang="et-EE"/>
        </a:p>
      </dgm:t>
    </dgm:pt>
    <dgm:pt modelId="{B177496D-D84A-4F27-A8C9-19A126785770}" type="sibTrans" cxnId="{11324E91-A5EB-4645-9391-99D6FEE8A1CF}">
      <dgm:prSet/>
      <dgm:spPr/>
      <dgm:t>
        <a:bodyPr/>
        <a:lstStyle/>
        <a:p>
          <a:endParaRPr lang="et-EE"/>
        </a:p>
      </dgm:t>
    </dgm:pt>
    <dgm:pt modelId="{17451B69-218F-4004-8136-4AF74C8AF6E1}">
      <dgm:prSet phldrT="[Tekst]" custT="1"/>
      <dgm:spPr/>
      <dgm:t>
        <a:bodyPr/>
        <a:lstStyle/>
        <a:p>
          <a:r>
            <a:rPr lang="et-EE" sz="1200" dirty="0" smtClean="0"/>
            <a:t>Riiklik </a:t>
          </a:r>
          <a:r>
            <a:rPr lang="et-EE" sz="1400" dirty="0" smtClean="0"/>
            <a:t>lastekaitse-teenistus</a:t>
          </a:r>
          <a:endParaRPr lang="et-EE" sz="1400" dirty="0"/>
        </a:p>
      </dgm:t>
    </dgm:pt>
    <dgm:pt modelId="{F1E90AA7-778F-496A-983C-385980F194FF}" type="parTrans" cxnId="{A8F8E44C-4B82-4A9E-850B-7D938DB63B38}">
      <dgm:prSet/>
      <dgm:spPr/>
      <dgm:t>
        <a:bodyPr/>
        <a:lstStyle/>
        <a:p>
          <a:endParaRPr lang="et-EE"/>
        </a:p>
      </dgm:t>
    </dgm:pt>
    <dgm:pt modelId="{95D7FE44-5327-4EE1-855A-4E8535F982F5}" type="sibTrans" cxnId="{A8F8E44C-4B82-4A9E-850B-7D938DB63B38}">
      <dgm:prSet/>
      <dgm:spPr/>
      <dgm:t>
        <a:bodyPr/>
        <a:lstStyle/>
        <a:p>
          <a:endParaRPr lang="et-EE"/>
        </a:p>
      </dgm:t>
    </dgm:pt>
    <dgm:pt modelId="{BFD3B510-6D2E-4D2E-8373-073A00FD814F}">
      <dgm:prSet phldrT="[Tekst]" custT="1"/>
      <dgm:spPr/>
      <dgm:t>
        <a:bodyPr/>
        <a:lstStyle/>
        <a:p>
          <a:r>
            <a:rPr lang="et-EE" sz="1400" dirty="0" smtClean="0"/>
            <a:t>Vaimse tervise keskus</a:t>
          </a:r>
          <a:endParaRPr lang="et-EE" sz="1400" dirty="0"/>
        </a:p>
      </dgm:t>
    </dgm:pt>
    <dgm:pt modelId="{894765E1-430D-428E-B045-67A8D818CFFB}" type="parTrans" cxnId="{FD207076-CB69-4AD2-BC7C-FB002A7935A4}">
      <dgm:prSet/>
      <dgm:spPr/>
      <dgm:t>
        <a:bodyPr/>
        <a:lstStyle/>
        <a:p>
          <a:endParaRPr lang="et-EE"/>
        </a:p>
      </dgm:t>
    </dgm:pt>
    <dgm:pt modelId="{078AE1C0-D124-4777-86BD-77BAA22073CE}" type="sibTrans" cxnId="{FD207076-CB69-4AD2-BC7C-FB002A7935A4}">
      <dgm:prSet/>
      <dgm:spPr/>
      <dgm:t>
        <a:bodyPr/>
        <a:lstStyle/>
        <a:p>
          <a:endParaRPr lang="et-EE"/>
        </a:p>
      </dgm:t>
    </dgm:pt>
    <dgm:pt modelId="{9369F10E-886F-47E7-BF1F-9732805899BD}">
      <dgm:prSet custT="1"/>
      <dgm:spPr/>
      <dgm:t>
        <a:bodyPr/>
        <a:lstStyle/>
        <a:p>
          <a:r>
            <a:rPr lang="et-EE" sz="1400" dirty="0" err="1" smtClean="0"/>
            <a:t>Haridus-asutuse</a:t>
          </a:r>
          <a:r>
            <a:rPr lang="et-EE" sz="1400" dirty="0" smtClean="0"/>
            <a:t> töötajad</a:t>
          </a:r>
          <a:endParaRPr lang="et-EE" sz="1400" dirty="0"/>
        </a:p>
      </dgm:t>
    </dgm:pt>
    <dgm:pt modelId="{813C9060-4D3F-4E94-8DA6-342212963DDD}" type="parTrans" cxnId="{2600DDEE-37C0-47DB-A935-39F946204695}">
      <dgm:prSet/>
      <dgm:spPr/>
      <dgm:t>
        <a:bodyPr/>
        <a:lstStyle/>
        <a:p>
          <a:endParaRPr lang="et-EE"/>
        </a:p>
      </dgm:t>
    </dgm:pt>
    <dgm:pt modelId="{C7FEE024-CC5F-4F23-A132-D3A83692AC54}" type="sibTrans" cxnId="{2600DDEE-37C0-47DB-A935-39F946204695}">
      <dgm:prSet/>
      <dgm:spPr/>
      <dgm:t>
        <a:bodyPr/>
        <a:lstStyle/>
        <a:p>
          <a:endParaRPr lang="et-EE"/>
        </a:p>
      </dgm:t>
    </dgm:pt>
    <dgm:pt modelId="{9956049E-2205-430F-931D-3AAD478108B5}">
      <dgm:prSet custT="1"/>
      <dgm:spPr/>
      <dgm:t>
        <a:bodyPr/>
        <a:lstStyle/>
        <a:p>
          <a:r>
            <a:rPr lang="et-EE" sz="1400" dirty="0" err="1" smtClean="0"/>
            <a:t>Medit</a:t>
          </a:r>
          <a:r>
            <a:rPr lang="et-EE" sz="1400" dirty="0" smtClean="0"/>
            <a:t>-siinivald-konna-töötajad</a:t>
          </a:r>
          <a:endParaRPr lang="et-EE" sz="1400" dirty="0"/>
        </a:p>
      </dgm:t>
    </dgm:pt>
    <dgm:pt modelId="{33D1C247-9DBC-4B12-9635-AA94F2E85453}" type="parTrans" cxnId="{A7047AA2-20A0-4FEA-A7D3-04CF674D0672}">
      <dgm:prSet/>
      <dgm:spPr/>
      <dgm:t>
        <a:bodyPr/>
        <a:lstStyle/>
        <a:p>
          <a:endParaRPr lang="et-EE"/>
        </a:p>
      </dgm:t>
    </dgm:pt>
    <dgm:pt modelId="{0FD93592-A0D4-4675-9ADB-7AF0F8628CBC}" type="sibTrans" cxnId="{A7047AA2-20A0-4FEA-A7D3-04CF674D0672}">
      <dgm:prSet/>
      <dgm:spPr/>
      <dgm:t>
        <a:bodyPr/>
        <a:lstStyle/>
        <a:p>
          <a:endParaRPr lang="et-EE"/>
        </a:p>
      </dgm:t>
    </dgm:pt>
    <dgm:pt modelId="{49898F86-091C-48FE-88B0-E63858AAC882}">
      <dgm:prSet custT="1"/>
      <dgm:spPr/>
      <dgm:t>
        <a:bodyPr/>
        <a:lstStyle/>
        <a:p>
          <a:r>
            <a:rPr lang="et-EE" sz="1400" dirty="0" smtClean="0"/>
            <a:t>KOV töötajad </a:t>
          </a:r>
          <a:r>
            <a:rPr lang="et-EE" sz="1400" dirty="0" err="1" smtClean="0"/>
            <a:t>Maavalit-suse</a:t>
          </a:r>
          <a:r>
            <a:rPr lang="et-EE" sz="1400" dirty="0" smtClean="0"/>
            <a:t> spetsialistid</a:t>
          </a:r>
          <a:endParaRPr lang="et-EE" sz="1400" dirty="0"/>
        </a:p>
      </dgm:t>
    </dgm:pt>
    <dgm:pt modelId="{54E7D681-680F-4EC0-A6D5-0969A5F39D29}" type="parTrans" cxnId="{30B2AC90-507B-4E70-B76F-0EC958C43D87}">
      <dgm:prSet/>
      <dgm:spPr/>
      <dgm:t>
        <a:bodyPr/>
        <a:lstStyle/>
        <a:p>
          <a:endParaRPr lang="et-EE"/>
        </a:p>
      </dgm:t>
    </dgm:pt>
    <dgm:pt modelId="{9A1F5C0A-598A-4DB1-9E46-B2E6253576F5}" type="sibTrans" cxnId="{30B2AC90-507B-4E70-B76F-0EC958C43D87}">
      <dgm:prSet/>
      <dgm:spPr/>
      <dgm:t>
        <a:bodyPr/>
        <a:lstStyle/>
        <a:p>
          <a:endParaRPr lang="et-EE"/>
        </a:p>
      </dgm:t>
    </dgm:pt>
    <dgm:pt modelId="{9C4499CA-8394-4D84-9D02-D8273F335B4A}">
      <dgm:prSet custT="1"/>
      <dgm:spPr/>
      <dgm:t>
        <a:bodyPr/>
        <a:lstStyle/>
        <a:p>
          <a:r>
            <a:rPr lang="et-EE" sz="1400" dirty="0" smtClean="0"/>
            <a:t>Ohvriabi</a:t>
          </a:r>
          <a:endParaRPr lang="et-EE" sz="1400" dirty="0"/>
        </a:p>
      </dgm:t>
    </dgm:pt>
    <dgm:pt modelId="{321AD987-BEA6-4DF6-A3C7-E1B8012D3A90}" type="parTrans" cxnId="{17BFF619-98F8-4432-8CC4-CA06837020DB}">
      <dgm:prSet/>
      <dgm:spPr/>
      <dgm:t>
        <a:bodyPr/>
        <a:lstStyle/>
        <a:p>
          <a:endParaRPr lang="et-EE"/>
        </a:p>
      </dgm:t>
    </dgm:pt>
    <dgm:pt modelId="{F0A55DF2-0368-4917-A4B0-CB688ACE2277}" type="sibTrans" cxnId="{17BFF619-98F8-4432-8CC4-CA06837020DB}">
      <dgm:prSet/>
      <dgm:spPr/>
      <dgm:t>
        <a:bodyPr/>
        <a:lstStyle/>
        <a:p>
          <a:endParaRPr lang="et-EE"/>
        </a:p>
      </dgm:t>
    </dgm:pt>
    <dgm:pt modelId="{539DFBF2-ADF6-4008-8E4D-103F11F36184}">
      <dgm:prSet custT="1"/>
      <dgm:spPr/>
      <dgm:t>
        <a:bodyPr/>
        <a:lstStyle/>
        <a:p>
          <a:r>
            <a:rPr lang="et-EE" sz="1400" dirty="0" smtClean="0"/>
            <a:t>Noorte </a:t>
          </a:r>
          <a:r>
            <a:rPr lang="et-EE" sz="1400" dirty="0" err="1" smtClean="0"/>
            <a:t>Tugila</a:t>
          </a:r>
          <a:endParaRPr lang="et-EE" sz="1400" dirty="0"/>
        </a:p>
      </dgm:t>
    </dgm:pt>
    <dgm:pt modelId="{8BF1FBFC-E1A2-4655-8A22-2E86C8465F35}" type="parTrans" cxnId="{A8BA6032-BF9B-4900-B6CB-5C101E76CC8D}">
      <dgm:prSet/>
      <dgm:spPr/>
      <dgm:t>
        <a:bodyPr/>
        <a:lstStyle/>
        <a:p>
          <a:endParaRPr lang="et-EE"/>
        </a:p>
      </dgm:t>
    </dgm:pt>
    <dgm:pt modelId="{4AD614D2-EFF4-4191-A352-016F16D905AB}" type="sibTrans" cxnId="{A8BA6032-BF9B-4900-B6CB-5C101E76CC8D}">
      <dgm:prSet/>
      <dgm:spPr/>
      <dgm:t>
        <a:bodyPr/>
        <a:lstStyle/>
        <a:p>
          <a:endParaRPr lang="et-EE"/>
        </a:p>
      </dgm:t>
    </dgm:pt>
    <dgm:pt modelId="{511DAE23-95CB-412B-AE20-A226C901716C}">
      <dgm:prSet custT="1"/>
      <dgm:spPr/>
      <dgm:t>
        <a:bodyPr/>
        <a:lstStyle/>
        <a:p>
          <a:r>
            <a:rPr lang="et-EE" sz="1400" dirty="0" smtClean="0"/>
            <a:t>Töötukassa</a:t>
          </a:r>
          <a:endParaRPr lang="et-EE" sz="1400" dirty="0"/>
        </a:p>
      </dgm:t>
    </dgm:pt>
    <dgm:pt modelId="{BA94AA34-73B6-46B1-B77C-7F1150C454AB}" type="parTrans" cxnId="{AB6008E9-4655-484E-BB5F-537476EB5FC6}">
      <dgm:prSet/>
      <dgm:spPr/>
      <dgm:t>
        <a:bodyPr/>
        <a:lstStyle/>
        <a:p>
          <a:endParaRPr lang="et-EE"/>
        </a:p>
      </dgm:t>
    </dgm:pt>
    <dgm:pt modelId="{71B6B45F-A06F-4D3E-925F-75C983BF4AFC}" type="sibTrans" cxnId="{AB6008E9-4655-484E-BB5F-537476EB5FC6}">
      <dgm:prSet/>
      <dgm:spPr/>
      <dgm:t>
        <a:bodyPr/>
        <a:lstStyle/>
        <a:p>
          <a:endParaRPr lang="et-EE"/>
        </a:p>
      </dgm:t>
    </dgm:pt>
    <dgm:pt modelId="{F43B5F78-7C73-40AE-9709-0F7E8B8B077F}">
      <dgm:prSet custT="1"/>
      <dgm:spPr/>
      <dgm:t>
        <a:bodyPr/>
        <a:lstStyle/>
        <a:p>
          <a:r>
            <a:rPr lang="et-EE" sz="1400" dirty="0" smtClean="0"/>
            <a:t>PEAK</a:t>
          </a:r>
          <a:endParaRPr lang="et-EE" sz="1400" dirty="0"/>
        </a:p>
      </dgm:t>
    </dgm:pt>
    <dgm:pt modelId="{12681834-DB23-4601-A96F-342B900EC7FD}" type="parTrans" cxnId="{5DDB395E-D1EF-43C8-8F57-A6D1AC0B23E0}">
      <dgm:prSet/>
      <dgm:spPr/>
      <dgm:t>
        <a:bodyPr/>
        <a:lstStyle/>
        <a:p>
          <a:endParaRPr lang="et-EE"/>
        </a:p>
      </dgm:t>
    </dgm:pt>
    <dgm:pt modelId="{7424AEC4-C8E4-4095-8D66-BF8900FDB2DF}" type="sibTrans" cxnId="{5DDB395E-D1EF-43C8-8F57-A6D1AC0B23E0}">
      <dgm:prSet/>
      <dgm:spPr/>
      <dgm:t>
        <a:bodyPr/>
        <a:lstStyle/>
        <a:p>
          <a:endParaRPr lang="et-EE"/>
        </a:p>
      </dgm:t>
    </dgm:pt>
    <dgm:pt modelId="{5CB9F384-570D-45C9-B366-762684068AD3}">
      <dgm:prSet custT="1"/>
      <dgm:spPr/>
      <dgm:t>
        <a:bodyPr/>
        <a:lstStyle/>
        <a:p>
          <a:r>
            <a:rPr lang="et-EE" sz="1400" dirty="0" smtClean="0"/>
            <a:t>…………</a:t>
          </a:r>
          <a:endParaRPr lang="et-EE" sz="1400" dirty="0"/>
        </a:p>
      </dgm:t>
    </dgm:pt>
    <dgm:pt modelId="{4C3C76FF-82A3-4EE4-8E6E-36279F79B3F5}" type="parTrans" cxnId="{853EF700-FAA2-4087-8C57-3030D588CE01}">
      <dgm:prSet/>
      <dgm:spPr/>
      <dgm:t>
        <a:bodyPr/>
        <a:lstStyle/>
        <a:p>
          <a:endParaRPr lang="et-EE"/>
        </a:p>
      </dgm:t>
    </dgm:pt>
    <dgm:pt modelId="{A88DEF1B-2C19-4CD8-8605-A188BA1F5147}" type="sibTrans" cxnId="{853EF700-FAA2-4087-8C57-3030D588CE01}">
      <dgm:prSet/>
      <dgm:spPr/>
      <dgm:t>
        <a:bodyPr/>
        <a:lstStyle/>
        <a:p>
          <a:endParaRPr lang="et-EE"/>
        </a:p>
      </dgm:t>
    </dgm:pt>
    <dgm:pt modelId="{ED5A01F7-5422-45FA-83D9-3A15C095527C}" type="pres">
      <dgm:prSet presAssocID="{5F359C47-4478-4A92-A97A-B0D19CEC7F5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t-EE"/>
        </a:p>
      </dgm:t>
    </dgm:pt>
    <dgm:pt modelId="{B9E91B71-7968-4405-8BBC-0DBC6CF892B9}" type="pres">
      <dgm:prSet presAssocID="{C0F2D38E-C77C-45AC-8B28-50D8156652BF}" presName="centerShape" presStyleLbl="node0" presStyleIdx="0" presStyleCnt="1" custScaleX="158388" custScaleY="151442"/>
      <dgm:spPr/>
      <dgm:t>
        <a:bodyPr/>
        <a:lstStyle/>
        <a:p>
          <a:endParaRPr lang="et-EE"/>
        </a:p>
      </dgm:t>
    </dgm:pt>
    <dgm:pt modelId="{1ED9E4AE-8B9C-459E-87BF-7CF8C4424260}" type="pres">
      <dgm:prSet presAssocID="{EFF9F9EC-B2B5-4EB6-B03C-933996B4CBCE}" presName="parTrans" presStyleLbl="sibTrans2D1" presStyleIdx="0" presStyleCnt="12"/>
      <dgm:spPr/>
      <dgm:t>
        <a:bodyPr/>
        <a:lstStyle/>
        <a:p>
          <a:endParaRPr lang="et-EE"/>
        </a:p>
      </dgm:t>
    </dgm:pt>
    <dgm:pt modelId="{6023E5E7-BFBB-4874-8381-8FDD37A5C024}" type="pres">
      <dgm:prSet presAssocID="{EFF9F9EC-B2B5-4EB6-B03C-933996B4CBCE}" presName="connectorText" presStyleLbl="sibTrans2D1" presStyleIdx="0" presStyleCnt="12"/>
      <dgm:spPr/>
      <dgm:t>
        <a:bodyPr/>
        <a:lstStyle/>
        <a:p>
          <a:endParaRPr lang="et-EE"/>
        </a:p>
      </dgm:t>
    </dgm:pt>
    <dgm:pt modelId="{8508E614-79E8-4D47-BE4B-6CDB8A532679}" type="pres">
      <dgm:prSet presAssocID="{1FCEAFB2-51AA-4EC8-B586-3CE775E12D03}" presName="node" presStyleLbl="node1" presStyleIdx="0" presStyleCnt="12" custScaleX="154293" custScaleY="153303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E7403740-66C8-49A2-9E6F-2036E24FC2E1}" type="pres">
      <dgm:prSet presAssocID="{813C9060-4D3F-4E94-8DA6-342212963DDD}" presName="parTrans" presStyleLbl="sibTrans2D1" presStyleIdx="1" presStyleCnt="12"/>
      <dgm:spPr/>
      <dgm:t>
        <a:bodyPr/>
        <a:lstStyle/>
        <a:p>
          <a:endParaRPr lang="et-EE"/>
        </a:p>
      </dgm:t>
    </dgm:pt>
    <dgm:pt modelId="{8A1AAAA1-8589-45AF-AAAF-DEF5BB318454}" type="pres">
      <dgm:prSet presAssocID="{813C9060-4D3F-4E94-8DA6-342212963DDD}" presName="connectorText" presStyleLbl="sibTrans2D1" presStyleIdx="1" presStyleCnt="12"/>
      <dgm:spPr/>
      <dgm:t>
        <a:bodyPr/>
        <a:lstStyle/>
        <a:p>
          <a:endParaRPr lang="et-EE"/>
        </a:p>
      </dgm:t>
    </dgm:pt>
    <dgm:pt modelId="{4FCDB869-7C81-4A77-AB15-B649946A0F92}" type="pres">
      <dgm:prSet presAssocID="{9369F10E-886F-47E7-BF1F-9732805899BD}" presName="node" presStyleLbl="node1" presStyleIdx="1" presStyleCnt="12" custScaleX="167157" custScaleY="152285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E0C86695-30CD-4F96-B73C-EEAB6AD15904}" type="pres">
      <dgm:prSet presAssocID="{33D1C247-9DBC-4B12-9635-AA94F2E85453}" presName="parTrans" presStyleLbl="sibTrans2D1" presStyleIdx="2" presStyleCnt="12"/>
      <dgm:spPr/>
      <dgm:t>
        <a:bodyPr/>
        <a:lstStyle/>
        <a:p>
          <a:endParaRPr lang="et-EE"/>
        </a:p>
      </dgm:t>
    </dgm:pt>
    <dgm:pt modelId="{5A12E1F0-A21A-48F0-80C3-AA4C5E30608D}" type="pres">
      <dgm:prSet presAssocID="{33D1C247-9DBC-4B12-9635-AA94F2E85453}" presName="connectorText" presStyleLbl="sibTrans2D1" presStyleIdx="2" presStyleCnt="12"/>
      <dgm:spPr/>
      <dgm:t>
        <a:bodyPr/>
        <a:lstStyle/>
        <a:p>
          <a:endParaRPr lang="et-EE"/>
        </a:p>
      </dgm:t>
    </dgm:pt>
    <dgm:pt modelId="{66EAB77E-0D0A-480A-8913-29F2567C49DE}" type="pres">
      <dgm:prSet presAssocID="{9956049E-2205-430F-931D-3AAD478108B5}" presName="node" presStyleLbl="node1" presStyleIdx="2" presStyleCnt="12" custScaleX="142648" custScaleY="141601" custRadScaleRad="101131" custRadScaleInc="-20939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80ACC463-A01F-4CBA-8888-0EA4308660E7}" type="pres">
      <dgm:prSet presAssocID="{54E7D681-680F-4EC0-A6D5-0969A5F39D29}" presName="parTrans" presStyleLbl="sibTrans2D1" presStyleIdx="3" presStyleCnt="12"/>
      <dgm:spPr/>
      <dgm:t>
        <a:bodyPr/>
        <a:lstStyle/>
        <a:p>
          <a:endParaRPr lang="et-EE"/>
        </a:p>
      </dgm:t>
    </dgm:pt>
    <dgm:pt modelId="{23C03A12-FFA8-4DFB-8864-C31BA0CCE4F3}" type="pres">
      <dgm:prSet presAssocID="{54E7D681-680F-4EC0-A6D5-0969A5F39D29}" presName="connectorText" presStyleLbl="sibTrans2D1" presStyleIdx="3" presStyleCnt="12"/>
      <dgm:spPr/>
      <dgm:t>
        <a:bodyPr/>
        <a:lstStyle/>
        <a:p>
          <a:endParaRPr lang="et-EE"/>
        </a:p>
      </dgm:t>
    </dgm:pt>
    <dgm:pt modelId="{7D90FA22-4953-4635-894E-693DD28FB3C6}" type="pres">
      <dgm:prSet presAssocID="{49898F86-091C-48FE-88B0-E63858AAC882}" presName="node" presStyleLbl="node1" presStyleIdx="3" presStyleCnt="12" custScaleX="172288" custScaleY="163691" custRadScaleRad="98257" custRadScaleInc="1837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A9569818-6FC7-4551-A383-F00DF59CBBD1}" type="pres">
      <dgm:prSet presAssocID="{AC68F3B4-78BB-46D2-915D-ED1B4C4ED92C}" presName="parTrans" presStyleLbl="sibTrans2D1" presStyleIdx="4" presStyleCnt="12"/>
      <dgm:spPr/>
      <dgm:t>
        <a:bodyPr/>
        <a:lstStyle/>
        <a:p>
          <a:endParaRPr lang="et-EE"/>
        </a:p>
      </dgm:t>
    </dgm:pt>
    <dgm:pt modelId="{D458B4EA-9B06-4062-A4A4-E03869A445BF}" type="pres">
      <dgm:prSet presAssocID="{AC68F3B4-78BB-46D2-915D-ED1B4C4ED92C}" presName="connectorText" presStyleLbl="sibTrans2D1" presStyleIdx="4" presStyleCnt="12"/>
      <dgm:spPr/>
      <dgm:t>
        <a:bodyPr/>
        <a:lstStyle/>
        <a:p>
          <a:endParaRPr lang="et-EE"/>
        </a:p>
      </dgm:t>
    </dgm:pt>
    <dgm:pt modelId="{B5991640-CD5A-4CE0-9F68-1C738AE048F5}" type="pres">
      <dgm:prSet presAssocID="{26A9CA19-1853-4FE2-A00E-C1262F44B805}" presName="node" presStyleLbl="node1" presStyleIdx="4" presStyleCnt="12" custScaleX="147303" custScaleY="135911" custRadScaleRad="101937" custRadScaleInc="18969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30D62059-E340-4D5B-B580-D4E7197371CF}" type="pres">
      <dgm:prSet presAssocID="{F1E90AA7-778F-496A-983C-385980F194FF}" presName="parTrans" presStyleLbl="sibTrans2D1" presStyleIdx="5" presStyleCnt="12"/>
      <dgm:spPr/>
      <dgm:t>
        <a:bodyPr/>
        <a:lstStyle/>
        <a:p>
          <a:endParaRPr lang="et-EE"/>
        </a:p>
      </dgm:t>
    </dgm:pt>
    <dgm:pt modelId="{40DB3F51-90C4-4DE3-B489-73F6F5E65BFA}" type="pres">
      <dgm:prSet presAssocID="{F1E90AA7-778F-496A-983C-385980F194FF}" presName="connectorText" presStyleLbl="sibTrans2D1" presStyleIdx="5" presStyleCnt="12"/>
      <dgm:spPr/>
      <dgm:t>
        <a:bodyPr/>
        <a:lstStyle/>
        <a:p>
          <a:endParaRPr lang="et-EE"/>
        </a:p>
      </dgm:t>
    </dgm:pt>
    <dgm:pt modelId="{283A352D-4B59-4A88-8D05-5FB41A0AE649}" type="pres">
      <dgm:prSet presAssocID="{17451B69-218F-4004-8136-4AF74C8AF6E1}" presName="node" presStyleLbl="node1" presStyleIdx="5" presStyleCnt="12" custScaleX="159727" custScaleY="140409" custRadScaleRad="100035" custRadScaleInc="23007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7DFE0B0F-3129-469A-BE6D-9EA63FF068C8}" type="pres">
      <dgm:prSet presAssocID="{894765E1-430D-428E-B045-67A8D818CFFB}" presName="parTrans" presStyleLbl="sibTrans2D1" presStyleIdx="6" presStyleCnt="12"/>
      <dgm:spPr/>
      <dgm:t>
        <a:bodyPr/>
        <a:lstStyle/>
        <a:p>
          <a:endParaRPr lang="et-EE"/>
        </a:p>
      </dgm:t>
    </dgm:pt>
    <dgm:pt modelId="{8C0351BD-D0B3-4E04-9FFA-B1AD1BB5B08D}" type="pres">
      <dgm:prSet presAssocID="{894765E1-430D-428E-B045-67A8D818CFFB}" presName="connectorText" presStyleLbl="sibTrans2D1" presStyleIdx="6" presStyleCnt="12"/>
      <dgm:spPr/>
      <dgm:t>
        <a:bodyPr/>
        <a:lstStyle/>
        <a:p>
          <a:endParaRPr lang="et-EE"/>
        </a:p>
      </dgm:t>
    </dgm:pt>
    <dgm:pt modelId="{111A67F1-C4EF-4403-A44D-45132274C0FC}" type="pres">
      <dgm:prSet presAssocID="{BFD3B510-6D2E-4D2E-8373-073A00FD814F}" presName="node" presStyleLbl="node1" presStyleIdx="6" presStyleCnt="12" custScaleX="138173" custScaleY="139492" custRadScaleRad="100970" custRadScaleInc="10913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5EB5C1C6-2559-4573-81B4-771D8F38A4F4}" type="pres">
      <dgm:prSet presAssocID="{321AD987-BEA6-4DF6-A3C7-E1B8012D3A90}" presName="parTrans" presStyleLbl="sibTrans2D1" presStyleIdx="7" presStyleCnt="12"/>
      <dgm:spPr/>
      <dgm:t>
        <a:bodyPr/>
        <a:lstStyle/>
        <a:p>
          <a:endParaRPr lang="et-EE"/>
        </a:p>
      </dgm:t>
    </dgm:pt>
    <dgm:pt modelId="{475A844B-AAB1-4B89-8165-281BA91D3DD7}" type="pres">
      <dgm:prSet presAssocID="{321AD987-BEA6-4DF6-A3C7-E1B8012D3A90}" presName="connectorText" presStyleLbl="sibTrans2D1" presStyleIdx="7" presStyleCnt="12"/>
      <dgm:spPr/>
      <dgm:t>
        <a:bodyPr/>
        <a:lstStyle/>
        <a:p>
          <a:endParaRPr lang="et-EE"/>
        </a:p>
      </dgm:t>
    </dgm:pt>
    <dgm:pt modelId="{AABBA24C-087B-4746-BBD1-09D3352D3775}" type="pres">
      <dgm:prSet presAssocID="{9C4499CA-8394-4D84-9D02-D8273F335B4A}" presName="node" presStyleLbl="node1" presStyleIdx="7" presStyleCnt="12" custScaleX="140610" custScaleY="142828" custRadScaleRad="99411" custRadScaleInc="3447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789B0C69-9313-497A-A6E6-9768F692B400}" type="pres">
      <dgm:prSet presAssocID="{8BF1FBFC-E1A2-4655-8A22-2E86C8465F35}" presName="parTrans" presStyleLbl="sibTrans2D1" presStyleIdx="8" presStyleCnt="12"/>
      <dgm:spPr/>
      <dgm:t>
        <a:bodyPr/>
        <a:lstStyle/>
        <a:p>
          <a:endParaRPr lang="et-EE"/>
        </a:p>
      </dgm:t>
    </dgm:pt>
    <dgm:pt modelId="{1F0DBD2A-2708-429A-9A6F-CC1FC7FAB499}" type="pres">
      <dgm:prSet presAssocID="{8BF1FBFC-E1A2-4655-8A22-2E86C8465F35}" presName="connectorText" presStyleLbl="sibTrans2D1" presStyleIdx="8" presStyleCnt="12"/>
      <dgm:spPr/>
      <dgm:t>
        <a:bodyPr/>
        <a:lstStyle/>
        <a:p>
          <a:endParaRPr lang="et-EE"/>
        </a:p>
      </dgm:t>
    </dgm:pt>
    <dgm:pt modelId="{1911B043-94CB-4FA9-AB4A-44EBB58B9298}" type="pres">
      <dgm:prSet presAssocID="{539DFBF2-ADF6-4008-8E4D-103F11F36184}" presName="node" presStyleLbl="node1" presStyleIdx="8" presStyleCnt="12" custScaleX="150080" custScaleY="134455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7DDE7325-9FDA-4487-86A9-80346D8CC842}" type="pres">
      <dgm:prSet presAssocID="{BA94AA34-73B6-46B1-B77C-7F1150C454AB}" presName="parTrans" presStyleLbl="sibTrans2D1" presStyleIdx="9" presStyleCnt="12"/>
      <dgm:spPr/>
      <dgm:t>
        <a:bodyPr/>
        <a:lstStyle/>
        <a:p>
          <a:endParaRPr lang="et-EE"/>
        </a:p>
      </dgm:t>
    </dgm:pt>
    <dgm:pt modelId="{D694F205-D6E9-4AB7-85C3-86B15C32D08A}" type="pres">
      <dgm:prSet presAssocID="{BA94AA34-73B6-46B1-B77C-7F1150C454AB}" presName="connectorText" presStyleLbl="sibTrans2D1" presStyleIdx="9" presStyleCnt="12"/>
      <dgm:spPr/>
      <dgm:t>
        <a:bodyPr/>
        <a:lstStyle/>
        <a:p>
          <a:endParaRPr lang="et-EE"/>
        </a:p>
      </dgm:t>
    </dgm:pt>
    <dgm:pt modelId="{DAA29993-0867-475E-8359-DDE3BD3245AF}" type="pres">
      <dgm:prSet presAssocID="{511DAE23-95CB-412B-AE20-A226C901716C}" presName="node" presStyleLbl="node1" presStyleIdx="9" presStyleCnt="12" custScaleX="155135" custScaleY="153198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3CD9B2C6-D5C7-4CAF-A5AF-DBA6B52BB7B9}" type="pres">
      <dgm:prSet presAssocID="{12681834-DB23-4601-A96F-342B900EC7FD}" presName="parTrans" presStyleLbl="sibTrans2D1" presStyleIdx="10" presStyleCnt="12"/>
      <dgm:spPr/>
      <dgm:t>
        <a:bodyPr/>
        <a:lstStyle/>
        <a:p>
          <a:endParaRPr lang="et-EE"/>
        </a:p>
      </dgm:t>
    </dgm:pt>
    <dgm:pt modelId="{C287D359-D69C-4006-973A-8A929F035CAF}" type="pres">
      <dgm:prSet presAssocID="{12681834-DB23-4601-A96F-342B900EC7FD}" presName="connectorText" presStyleLbl="sibTrans2D1" presStyleIdx="10" presStyleCnt="12"/>
      <dgm:spPr/>
      <dgm:t>
        <a:bodyPr/>
        <a:lstStyle/>
        <a:p>
          <a:endParaRPr lang="et-EE"/>
        </a:p>
      </dgm:t>
    </dgm:pt>
    <dgm:pt modelId="{042C3253-4C98-44B4-95B1-61125FFA6E52}" type="pres">
      <dgm:prSet presAssocID="{F43B5F78-7C73-40AE-9709-0F7E8B8B077F}" presName="node" presStyleLbl="node1" presStyleIdx="10" presStyleCnt="12" custScaleX="149100" custScaleY="153750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  <dgm:pt modelId="{9EE651C8-7D39-49DF-94CF-A43AD9DE9A16}" type="pres">
      <dgm:prSet presAssocID="{4C3C76FF-82A3-4EE4-8E6E-36279F79B3F5}" presName="parTrans" presStyleLbl="sibTrans2D1" presStyleIdx="11" presStyleCnt="12"/>
      <dgm:spPr/>
      <dgm:t>
        <a:bodyPr/>
        <a:lstStyle/>
        <a:p>
          <a:endParaRPr lang="et-EE"/>
        </a:p>
      </dgm:t>
    </dgm:pt>
    <dgm:pt modelId="{3ABDAF72-20BF-47BD-A347-03C04771DCB2}" type="pres">
      <dgm:prSet presAssocID="{4C3C76FF-82A3-4EE4-8E6E-36279F79B3F5}" presName="connectorText" presStyleLbl="sibTrans2D1" presStyleIdx="11" presStyleCnt="12"/>
      <dgm:spPr/>
      <dgm:t>
        <a:bodyPr/>
        <a:lstStyle/>
        <a:p>
          <a:endParaRPr lang="et-EE"/>
        </a:p>
      </dgm:t>
    </dgm:pt>
    <dgm:pt modelId="{07644E64-587B-4ACD-9DD2-C197F9543DCF}" type="pres">
      <dgm:prSet presAssocID="{5CB9F384-570D-45C9-B366-762684068AD3}" presName="node" presStyleLbl="node1" presStyleIdx="11" presStyleCnt="12" custScaleX="149438" custScaleY="141326" custRadScaleRad="99331" custRadScaleInc="-10102">
        <dgm:presLayoutVars>
          <dgm:bulletEnabled val="1"/>
        </dgm:presLayoutVars>
      </dgm:prSet>
      <dgm:spPr/>
      <dgm:t>
        <a:bodyPr/>
        <a:lstStyle/>
        <a:p>
          <a:endParaRPr lang="et-EE"/>
        </a:p>
      </dgm:t>
    </dgm:pt>
  </dgm:ptLst>
  <dgm:cxnLst>
    <dgm:cxn modelId="{A7047AA2-20A0-4FEA-A7D3-04CF674D0672}" srcId="{C0F2D38E-C77C-45AC-8B28-50D8156652BF}" destId="{9956049E-2205-430F-931D-3AAD478108B5}" srcOrd="2" destOrd="0" parTransId="{33D1C247-9DBC-4B12-9635-AA94F2E85453}" sibTransId="{0FD93592-A0D4-4675-9ADB-7AF0F8628CBC}"/>
    <dgm:cxn modelId="{965F9E7D-A697-4E18-BC61-6789007B5371}" type="presOf" srcId="{F43B5F78-7C73-40AE-9709-0F7E8B8B077F}" destId="{042C3253-4C98-44B4-95B1-61125FFA6E52}" srcOrd="0" destOrd="0" presId="urn:microsoft.com/office/officeart/2005/8/layout/radial5"/>
    <dgm:cxn modelId="{CC636BDA-E58E-42EC-A371-EBFAC4E2C378}" type="presOf" srcId="{BA94AA34-73B6-46B1-B77C-7F1150C454AB}" destId="{7DDE7325-9FDA-4487-86A9-80346D8CC842}" srcOrd="0" destOrd="0" presId="urn:microsoft.com/office/officeart/2005/8/layout/radial5"/>
    <dgm:cxn modelId="{43E5BB56-DDA1-41ED-A265-34C0D3AA53CA}" type="presOf" srcId="{C0F2D38E-C77C-45AC-8B28-50D8156652BF}" destId="{B9E91B71-7968-4405-8BBC-0DBC6CF892B9}" srcOrd="0" destOrd="0" presId="urn:microsoft.com/office/officeart/2005/8/layout/radial5"/>
    <dgm:cxn modelId="{2895FB4A-0E8B-4DFE-84BA-A27DE1F38F67}" type="presOf" srcId="{9956049E-2205-430F-931D-3AAD478108B5}" destId="{66EAB77E-0D0A-480A-8913-29F2567C49DE}" srcOrd="0" destOrd="0" presId="urn:microsoft.com/office/officeart/2005/8/layout/radial5"/>
    <dgm:cxn modelId="{17BFF619-98F8-4432-8CC4-CA06837020DB}" srcId="{C0F2D38E-C77C-45AC-8B28-50D8156652BF}" destId="{9C4499CA-8394-4D84-9D02-D8273F335B4A}" srcOrd="7" destOrd="0" parTransId="{321AD987-BEA6-4DF6-A3C7-E1B8012D3A90}" sibTransId="{F0A55DF2-0368-4917-A4B0-CB688ACE2277}"/>
    <dgm:cxn modelId="{30B2AC90-507B-4E70-B76F-0EC958C43D87}" srcId="{C0F2D38E-C77C-45AC-8B28-50D8156652BF}" destId="{49898F86-091C-48FE-88B0-E63858AAC882}" srcOrd="3" destOrd="0" parTransId="{54E7D681-680F-4EC0-A6D5-0969A5F39D29}" sibTransId="{9A1F5C0A-598A-4DB1-9E46-B2E6253576F5}"/>
    <dgm:cxn modelId="{E95E2E3C-EBB3-452D-8004-E88EE41376B6}" type="presOf" srcId="{AC68F3B4-78BB-46D2-915D-ED1B4C4ED92C}" destId="{D458B4EA-9B06-4062-A4A4-E03869A445BF}" srcOrd="1" destOrd="0" presId="urn:microsoft.com/office/officeart/2005/8/layout/radial5"/>
    <dgm:cxn modelId="{406124A4-2CB1-441E-AEA3-F84BC32FE47D}" type="presOf" srcId="{17451B69-218F-4004-8136-4AF74C8AF6E1}" destId="{283A352D-4B59-4A88-8D05-5FB41A0AE649}" srcOrd="0" destOrd="0" presId="urn:microsoft.com/office/officeart/2005/8/layout/radial5"/>
    <dgm:cxn modelId="{B5C7E863-A8D9-4A80-BE3A-729C96A50B3F}" type="presOf" srcId="{894765E1-430D-428E-B045-67A8D818CFFB}" destId="{7DFE0B0F-3129-469A-BE6D-9EA63FF068C8}" srcOrd="0" destOrd="0" presId="urn:microsoft.com/office/officeart/2005/8/layout/radial5"/>
    <dgm:cxn modelId="{B5C116F3-05E8-4981-9E21-9CE9C7FC1818}" type="presOf" srcId="{1FCEAFB2-51AA-4EC8-B586-3CE775E12D03}" destId="{8508E614-79E8-4D47-BE4B-6CDB8A532679}" srcOrd="0" destOrd="0" presId="urn:microsoft.com/office/officeart/2005/8/layout/radial5"/>
    <dgm:cxn modelId="{81A85433-A513-4DE6-8AF6-B139F7E9F053}" type="presOf" srcId="{9369F10E-886F-47E7-BF1F-9732805899BD}" destId="{4FCDB869-7C81-4A77-AB15-B649946A0F92}" srcOrd="0" destOrd="0" presId="urn:microsoft.com/office/officeart/2005/8/layout/radial5"/>
    <dgm:cxn modelId="{774908AA-AAAD-4028-A3A8-ABE0AD487B22}" type="presOf" srcId="{8BF1FBFC-E1A2-4655-8A22-2E86C8465F35}" destId="{789B0C69-9313-497A-A6E6-9768F692B400}" srcOrd="0" destOrd="0" presId="urn:microsoft.com/office/officeart/2005/8/layout/radial5"/>
    <dgm:cxn modelId="{549B8005-5C36-47FF-9DF3-99F80C9DB289}" type="presOf" srcId="{AC68F3B4-78BB-46D2-915D-ED1B4C4ED92C}" destId="{A9569818-6FC7-4551-A383-F00DF59CBBD1}" srcOrd="0" destOrd="0" presId="urn:microsoft.com/office/officeart/2005/8/layout/radial5"/>
    <dgm:cxn modelId="{1FECB54C-CD24-4E3F-B466-74A66D61427C}" type="presOf" srcId="{33D1C247-9DBC-4B12-9635-AA94F2E85453}" destId="{5A12E1F0-A21A-48F0-80C3-AA4C5E30608D}" srcOrd="1" destOrd="0" presId="urn:microsoft.com/office/officeart/2005/8/layout/radial5"/>
    <dgm:cxn modelId="{816F1F09-AECF-4E99-B752-DF338A18C726}" type="presOf" srcId="{12681834-DB23-4601-A96F-342B900EC7FD}" destId="{C287D359-D69C-4006-973A-8A929F035CAF}" srcOrd="1" destOrd="0" presId="urn:microsoft.com/office/officeart/2005/8/layout/radial5"/>
    <dgm:cxn modelId="{11324E91-A5EB-4645-9391-99D6FEE8A1CF}" srcId="{C0F2D38E-C77C-45AC-8B28-50D8156652BF}" destId="{26A9CA19-1853-4FE2-A00E-C1262F44B805}" srcOrd="4" destOrd="0" parTransId="{AC68F3B4-78BB-46D2-915D-ED1B4C4ED92C}" sibTransId="{B177496D-D84A-4F27-A8C9-19A126785770}"/>
    <dgm:cxn modelId="{C7B2E6B1-3B63-478A-9227-368623528A44}" type="presOf" srcId="{12681834-DB23-4601-A96F-342B900EC7FD}" destId="{3CD9B2C6-D5C7-4CAF-A5AF-DBA6B52BB7B9}" srcOrd="0" destOrd="0" presId="urn:microsoft.com/office/officeart/2005/8/layout/radial5"/>
    <dgm:cxn modelId="{B7C9D550-D942-491C-80A6-CDBE516772CC}" type="presOf" srcId="{4C3C76FF-82A3-4EE4-8E6E-36279F79B3F5}" destId="{9EE651C8-7D39-49DF-94CF-A43AD9DE9A16}" srcOrd="0" destOrd="0" presId="urn:microsoft.com/office/officeart/2005/8/layout/radial5"/>
    <dgm:cxn modelId="{AB6008E9-4655-484E-BB5F-537476EB5FC6}" srcId="{C0F2D38E-C77C-45AC-8B28-50D8156652BF}" destId="{511DAE23-95CB-412B-AE20-A226C901716C}" srcOrd="9" destOrd="0" parTransId="{BA94AA34-73B6-46B1-B77C-7F1150C454AB}" sibTransId="{71B6B45F-A06F-4D3E-925F-75C983BF4AFC}"/>
    <dgm:cxn modelId="{79DB877B-E092-4C38-946D-7FEEB875A30E}" type="presOf" srcId="{54E7D681-680F-4EC0-A6D5-0969A5F39D29}" destId="{80ACC463-A01F-4CBA-8888-0EA4308660E7}" srcOrd="0" destOrd="0" presId="urn:microsoft.com/office/officeart/2005/8/layout/radial5"/>
    <dgm:cxn modelId="{0AC0223E-500E-4E49-B1CB-42C0A636786D}" type="presOf" srcId="{8BF1FBFC-E1A2-4655-8A22-2E86C8465F35}" destId="{1F0DBD2A-2708-429A-9A6F-CC1FC7FAB499}" srcOrd="1" destOrd="0" presId="urn:microsoft.com/office/officeart/2005/8/layout/radial5"/>
    <dgm:cxn modelId="{60182ABF-C50F-48AB-A16C-AB342599F7BC}" type="presOf" srcId="{5F359C47-4478-4A92-A97A-B0D19CEC7F5B}" destId="{ED5A01F7-5422-45FA-83D9-3A15C095527C}" srcOrd="0" destOrd="0" presId="urn:microsoft.com/office/officeart/2005/8/layout/radial5"/>
    <dgm:cxn modelId="{E86464E9-83AB-484A-8317-E5BBBCC13442}" type="presOf" srcId="{54E7D681-680F-4EC0-A6D5-0969A5F39D29}" destId="{23C03A12-FFA8-4DFB-8864-C31BA0CCE4F3}" srcOrd="1" destOrd="0" presId="urn:microsoft.com/office/officeart/2005/8/layout/radial5"/>
    <dgm:cxn modelId="{3DD03534-E2CC-4FE0-B6AA-EEBDD21B09F4}" type="presOf" srcId="{5CB9F384-570D-45C9-B366-762684068AD3}" destId="{07644E64-587B-4ACD-9DD2-C197F9543DCF}" srcOrd="0" destOrd="0" presId="urn:microsoft.com/office/officeart/2005/8/layout/radial5"/>
    <dgm:cxn modelId="{2F138838-3D3C-4E7B-80FB-917D29C8B794}" srcId="{C0F2D38E-C77C-45AC-8B28-50D8156652BF}" destId="{1FCEAFB2-51AA-4EC8-B586-3CE775E12D03}" srcOrd="0" destOrd="0" parTransId="{EFF9F9EC-B2B5-4EB6-B03C-933996B4CBCE}" sibTransId="{BC3BF3FB-21FE-4E1C-B0AB-72214B7EFDF4}"/>
    <dgm:cxn modelId="{E9704942-DEBA-434B-B63F-90E1F2EDBD92}" type="presOf" srcId="{F1E90AA7-778F-496A-983C-385980F194FF}" destId="{40DB3F51-90C4-4DE3-B489-73F6F5E65BFA}" srcOrd="1" destOrd="0" presId="urn:microsoft.com/office/officeart/2005/8/layout/radial5"/>
    <dgm:cxn modelId="{A7DD1582-02B8-4FCD-9D21-0F6EAEAE0AA7}" type="presOf" srcId="{26A9CA19-1853-4FE2-A00E-C1262F44B805}" destId="{B5991640-CD5A-4CE0-9F68-1C738AE048F5}" srcOrd="0" destOrd="0" presId="urn:microsoft.com/office/officeart/2005/8/layout/radial5"/>
    <dgm:cxn modelId="{394E2B21-47F4-4633-AF43-C89858E9E6E6}" type="presOf" srcId="{321AD987-BEA6-4DF6-A3C7-E1B8012D3A90}" destId="{475A844B-AAB1-4B89-8165-281BA91D3DD7}" srcOrd="1" destOrd="0" presId="urn:microsoft.com/office/officeart/2005/8/layout/radial5"/>
    <dgm:cxn modelId="{CBA4654D-E4A9-45BE-A714-F3DB07ED10F5}" type="presOf" srcId="{511DAE23-95CB-412B-AE20-A226C901716C}" destId="{DAA29993-0867-475E-8359-DDE3BD3245AF}" srcOrd="0" destOrd="0" presId="urn:microsoft.com/office/officeart/2005/8/layout/radial5"/>
    <dgm:cxn modelId="{DAABE5CC-E0AC-420C-A701-DF7FB23C58DE}" type="presOf" srcId="{BA94AA34-73B6-46B1-B77C-7F1150C454AB}" destId="{D694F205-D6E9-4AB7-85C3-86B15C32D08A}" srcOrd="1" destOrd="0" presId="urn:microsoft.com/office/officeart/2005/8/layout/radial5"/>
    <dgm:cxn modelId="{4A70432D-CC02-4F0D-9DF3-F0E21AE3B728}" type="presOf" srcId="{321AD987-BEA6-4DF6-A3C7-E1B8012D3A90}" destId="{5EB5C1C6-2559-4573-81B4-771D8F38A4F4}" srcOrd="0" destOrd="0" presId="urn:microsoft.com/office/officeart/2005/8/layout/radial5"/>
    <dgm:cxn modelId="{2600DDEE-37C0-47DB-A935-39F946204695}" srcId="{C0F2D38E-C77C-45AC-8B28-50D8156652BF}" destId="{9369F10E-886F-47E7-BF1F-9732805899BD}" srcOrd="1" destOrd="0" parTransId="{813C9060-4D3F-4E94-8DA6-342212963DDD}" sibTransId="{C7FEE024-CC5F-4F23-A132-D3A83692AC54}"/>
    <dgm:cxn modelId="{A8BA6032-BF9B-4900-B6CB-5C101E76CC8D}" srcId="{C0F2D38E-C77C-45AC-8B28-50D8156652BF}" destId="{539DFBF2-ADF6-4008-8E4D-103F11F36184}" srcOrd="8" destOrd="0" parTransId="{8BF1FBFC-E1A2-4655-8A22-2E86C8465F35}" sibTransId="{4AD614D2-EFF4-4191-A352-016F16D905AB}"/>
    <dgm:cxn modelId="{2587FDA2-F406-4B84-8570-C380E7B2638F}" type="presOf" srcId="{894765E1-430D-428E-B045-67A8D818CFFB}" destId="{8C0351BD-D0B3-4E04-9FFA-B1AD1BB5B08D}" srcOrd="1" destOrd="0" presId="urn:microsoft.com/office/officeart/2005/8/layout/radial5"/>
    <dgm:cxn modelId="{81C55964-9C7E-4070-8225-789A96454A88}" type="presOf" srcId="{539DFBF2-ADF6-4008-8E4D-103F11F36184}" destId="{1911B043-94CB-4FA9-AB4A-44EBB58B9298}" srcOrd="0" destOrd="0" presId="urn:microsoft.com/office/officeart/2005/8/layout/radial5"/>
    <dgm:cxn modelId="{FD207076-CB69-4AD2-BC7C-FB002A7935A4}" srcId="{C0F2D38E-C77C-45AC-8B28-50D8156652BF}" destId="{BFD3B510-6D2E-4D2E-8373-073A00FD814F}" srcOrd="6" destOrd="0" parTransId="{894765E1-430D-428E-B045-67A8D818CFFB}" sibTransId="{078AE1C0-D124-4777-86BD-77BAA22073CE}"/>
    <dgm:cxn modelId="{08DF85BF-A0D3-44D6-9F87-8ADFC65777C0}" type="presOf" srcId="{BFD3B510-6D2E-4D2E-8373-073A00FD814F}" destId="{111A67F1-C4EF-4403-A44D-45132274C0FC}" srcOrd="0" destOrd="0" presId="urn:microsoft.com/office/officeart/2005/8/layout/radial5"/>
    <dgm:cxn modelId="{D10C05CD-759D-481D-A78E-0AE087FBABCE}" type="presOf" srcId="{4C3C76FF-82A3-4EE4-8E6E-36279F79B3F5}" destId="{3ABDAF72-20BF-47BD-A347-03C04771DCB2}" srcOrd="1" destOrd="0" presId="urn:microsoft.com/office/officeart/2005/8/layout/radial5"/>
    <dgm:cxn modelId="{853EF700-FAA2-4087-8C57-3030D588CE01}" srcId="{C0F2D38E-C77C-45AC-8B28-50D8156652BF}" destId="{5CB9F384-570D-45C9-B366-762684068AD3}" srcOrd="11" destOrd="0" parTransId="{4C3C76FF-82A3-4EE4-8E6E-36279F79B3F5}" sibTransId="{A88DEF1B-2C19-4CD8-8605-A188BA1F5147}"/>
    <dgm:cxn modelId="{A8F8E44C-4B82-4A9E-850B-7D938DB63B38}" srcId="{C0F2D38E-C77C-45AC-8B28-50D8156652BF}" destId="{17451B69-218F-4004-8136-4AF74C8AF6E1}" srcOrd="5" destOrd="0" parTransId="{F1E90AA7-778F-496A-983C-385980F194FF}" sibTransId="{95D7FE44-5327-4EE1-855A-4E8535F982F5}"/>
    <dgm:cxn modelId="{1A338AEA-4D47-4D84-B48C-28ACCB796608}" type="presOf" srcId="{F1E90AA7-778F-496A-983C-385980F194FF}" destId="{30D62059-E340-4D5B-B580-D4E7197371CF}" srcOrd="0" destOrd="0" presId="urn:microsoft.com/office/officeart/2005/8/layout/radial5"/>
    <dgm:cxn modelId="{934404C0-E46F-4B4B-8F93-A82857EC6CED}" type="presOf" srcId="{33D1C247-9DBC-4B12-9635-AA94F2E85453}" destId="{E0C86695-30CD-4F96-B73C-EEAB6AD15904}" srcOrd="0" destOrd="0" presId="urn:microsoft.com/office/officeart/2005/8/layout/radial5"/>
    <dgm:cxn modelId="{4762FAD0-3C49-447D-9F6D-C0FA0E74F8D9}" srcId="{5F359C47-4478-4A92-A97A-B0D19CEC7F5B}" destId="{C0F2D38E-C77C-45AC-8B28-50D8156652BF}" srcOrd="0" destOrd="0" parTransId="{430D6BC6-8B36-4A65-BB29-A40C369CD5AD}" sibTransId="{2AD9C64E-4CB1-4413-B55C-079D1B2755BC}"/>
    <dgm:cxn modelId="{A3A1E83D-4FE6-4D1A-96E4-1CA3B6843574}" type="presOf" srcId="{813C9060-4D3F-4E94-8DA6-342212963DDD}" destId="{8A1AAAA1-8589-45AF-AAAF-DEF5BB318454}" srcOrd="1" destOrd="0" presId="urn:microsoft.com/office/officeart/2005/8/layout/radial5"/>
    <dgm:cxn modelId="{19F2575E-4841-4E2E-8B9D-546BA06FE70B}" type="presOf" srcId="{813C9060-4D3F-4E94-8DA6-342212963DDD}" destId="{E7403740-66C8-49A2-9E6F-2036E24FC2E1}" srcOrd="0" destOrd="0" presId="urn:microsoft.com/office/officeart/2005/8/layout/radial5"/>
    <dgm:cxn modelId="{5DDB395E-D1EF-43C8-8F57-A6D1AC0B23E0}" srcId="{C0F2D38E-C77C-45AC-8B28-50D8156652BF}" destId="{F43B5F78-7C73-40AE-9709-0F7E8B8B077F}" srcOrd="10" destOrd="0" parTransId="{12681834-DB23-4601-A96F-342B900EC7FD}" sibTransId="{7424AEC4-C8E4-4095-8D66-BF8900FDB2DF}"/>
    <dgm:cxn modelId="{A9D967A5-E23B-476C-8217-EB4921D01CD5}" type="presOf" srcId="{49898F86-091C-48FE-88B0-E63858AAC882}" destId="{7D90FA22-4953-4635-894E-693DD28FB3C6}" srcOrd="0" destOrd="0" presId="urn:microsoft.com/office/officeart/2005/8/layout/radial5"/>
    <dgm:cxn modelId="{9A87BFDC-8AC5-46AF-8234-DCAD03D2EFAA}" type="presOf" srcId="{EFF9F9EC-B2B5-4EB6-B03C-933996B4CBCE}" destId="{6023E5E7-BFBB-4874-8381-8FDD37A5C024}" srcOrd="1" destOrd="0" presId="urn:microsoft.com/office/officeart/2005/8/layout/radial5"/>
    <dgm:cxn modelId="{B7D86C91-41B8-4C9C-A456-99B7286B0D18}" type="presOf" srcId="{9C4499CA-8394-4D84-9D02-D8273F335B4A}" destId="{AABBA24C-087B-4746-BBD1-09D3352D3775}" srcOrd="0" destOrd="0" presId="urn:microsoft.com/office/officeart/2005/8/layout/radial5"/>
    <dgm:cxn modelId="{FA85D639-854D-4603-91B9-2018D09F99E6}" type="presOf" srcId="{EFF9F9EC-B2B5-4EB6-B03C-933996B4CBCE}" destId="{1ED9E4AE-8B9C-459E-87BF-7CF8C4424260}" srcOrd="0" destOrd="0" presId="urn:microsoft.com/office/officeart/2005/8/layout/radial5"/>
    <dgm:cxn modelId="{1D1AFAF7-B0FA-456D-ADE9-8733D4180DEB}" type="presParOf" srcId="{ED5A01F7-5422-45FA-83D9-3A15C095527C}" destId="{B9E91B71-7968-4405-8BBC-0DBC6CF892B9}" srcOrd="0" destOrd="0" presId="urn:microsoft.com/office/officeart/2005/8/layout/radial5"/>
    <dgm:cxn modelId="{3A2A60F7-1598-4612-9655-329C38B8AE95}" type="presParOf" srcId="{ED5A01F7-5422-45FA-83D9-3A15C095527C}" destId="{1ED9E4AE-8B9C-459E-87BF-7CF8C4424260}" srcOrd="1" destOrd="0" presId="urn:microsoft.com/office/officeart/2005/8/layout/radial5"/>
    <dgm:cxn modelId="{48598284-9161-49F9-8807-FC1EF839532F}" type="presParOf" srcId="{1ED9E4AE-8B9C-459E-87BF-7CF8C4424260}" destId="{6023E5E7-BFBB-4874-8381-8FDD37A5C024}" srcOrd="0" destOrd="0" presId="urn:microsoft.com/office/officeart/2005/8/layout/radial5"/>
    <dgm:cxn modelId="{18551941-C754-4366-B542-5BFCDC6B5A4C}" type="presParOf" srcId="{ED5A01F7-5422-45FA-83D9-3A15C095527C}" destId="{8508E614-79E8-4D47-BE4B-6CDB8A532679}" srcOrd="2" destOrd="0" presId="urn:microsoft.com/office/officeart/2005/8/layout/radial5"/>
    <dgm:cxn modelId="{9A41F6EB-2DFA-44D3-8CCE-79CEF17C1899}" type="presParOf" srcId="{ED5A01F7-5422-45FA-83D9-3A15C095527C}" destId="{E7403740-66C8-49A2-9E6F-2036E24FC2E1}" srcOrd="3" destOrd="0" presId="urn:microsoft.com/office/officeart/2005/8/layout/radial5"/>
    <dgm:cxn modelId="{9896E79B-EE4C-4BE8-BFAD-BD00F430F44E}" type="presParOf" srcId="{E7403740-66C8-49A2-9E6F-2036E24FC2E1}" destId="{8A1AAAA1-8589-45AF-AAAF-DEF5BB318454}" srcOrd="0" destOrd="0" presId="urn:microsoft.com/office/officeart/2005/8/layout/radial5"/>
    <dgm:cxn modelId="{CBB6AD48-7902-4810-B951-20E1C9A419F4}" type="presParOf" srcId="{ED5A01F7-5422-45FA-83D9-3A15C095527C}" destId="{4FCDB869-7C81-4A77-AB15-B649946A0F92}" srcOrd="4" destOrd="0" presId="urn:microsoft.com/office/officeart/2005/8/layout/radial5"/>
    <dgm:cxn modelId="{0618F2DF-24EB-4FC2-BD4B-2A22DEBA1CD5}" type="presParOf" srcId="{ED5A01F7-5422-45FA-83D9-3A15C095527C}" destId="{E0C86695-30CD-4F96-B73C-EEAB6AD15904}" srcOrd="5" destOrd="0" presId="urn:microsoft.com/office/officeart/2005/8/layout/radial5"/>
    <dgm:cxn modelId="{B13420E7-498C-49E7-B3E4-30CAE2B5829E}" type="presParOf" srcId="{E0C86695-30CD-4F96-B73C-EEAB6AD15904}" destId="{5A12E1F0-A21A-48F0-80C3-AA4C5E30608D}" srcOrd="0" destOrd="0" presId="urn:microsoft.com/office/officeart/2005/8/layout/radial5"/>
    <dgm:cxn modelId="{DBB17EC0-04A8-4D39-AA0A-ABB4341D7DE1}" type="presParOf" srcId="{ED5A01F7-5422-45FA-83D9-3A15C095527C}" destId="{66EAB77E-0D0A-480A-8913-29F2567C49DE}" srcOrd="6" destOrd="0" presId="urn:microsoft.com/office/officeart/2005/8/layout/radial5"/>
    <dgm:cxn modelId="{8605076A-E9D7-4521-BE85-061511971939}" type="presParOf" srcId="{ED5A01F7-5422-45FA-83D9-3A15C095527C}" destId="{80ACC463-A01F-4CBA-8888-0EA4308660E7}" srcOrd="7" destOrd="0" presId="urn:microsoft.com/office/officeart/2005/8/layout/radial5"/>
    <dgm:cxn modelId="{B29A6285-5BE8-4FFE-A6A3-28AB23868414}" type="presParOf" srcId="{80ACC463-A01F-4CBA-8888-0EA4308660E7}" destId="{23C03A12-FFA8-4DFB-8864-C31BA0CCE4F3}" srcOrd="0" destOrd="0" presId="urn:microsoft.com/office/officeart/2005/8/layout/radial5"/>
    <dgm:cxn modelId="{5389FF7C-C292-495D-97D8-308C610761F8}" type="presParOf" srcId="{ED5A01F7-5422-45FA-83D9-3A15C095527C}" destId="{7D90FA22-4953-4635-894E-693DD28FB3C6}" srcOrd="8" destOrd="0" presId="urn:microsoft.com/office/officeart/2005/8/layout/radial5"/>
    <dgm:cxn modelId="{FD83CC5B-7C29-469E-A6B6-1C439EB805A1}" type="presParOf" srcId="{ED5A01F7-5422-45FA-83D9-3A15C095527C}" destId="{A9569818-6FC7-4551-A383-F00DF59CBBD1}" srcOrd="9" destOrd="0" presId="urn:microsoft.com/office/officeart/2005/8/layout/radial5"/>
    <dgm:cxn modelId="{E6349674-70DC-4005-ABAF-C47CD5A6BDD5}" type="presParOf" srcId="{A9569818-6FC7-4551-A383-F00DF59CBBD1}" destId="{D458B4EA-9B06-4062-A4A4-E03869A445BF}" srcOrd="0" destOrd="0" presId="urn:microsoft.com/office/officeart/2005/8/layout/radial5"/>
    <dgm:cxn modelId="{A5748CE3-D79C-4C58-88DC-59C61DC1D5B7}" type="presParOf" srcId="{ED5A01F7-5422-45FA-83D9-3A15C095527C}" destId="{B5991640-CD5A-4CE0-9F68-1C738AE048F5}" srcOrd="10" destOrd="0" presId="urn:microsoft.com/office/officeart/2005/8/layout/radial5"/>
    <dgm:cxn modelId="{7DF8F239-597B-4B7A-ACF7-38825987C77F}" type="presParOf" srcId="{ED5A01F7-5422-45FA-83D9-3A15C095527C}" destId="{30D62059-E340-4D5B-B580-D4E7197371CF}" srcOrd="11" destOrd="0" presId="urn:microsoft.com/office/officeart/2005/8/layout/radial5"/>
    <dgm:cxn modelId="{F1B06859-CA3C-4CA3-BF72-56C8DD3026DC}" type="presParOf" srcId="{30D62059-E340-4D5B-B580-D4E7197371CF}" destId="{40DB3F51-90C4-4DE3-B489-73F6F5E65BFA}" srcOrd="0" destOrd="0" presId="urn:microsoft.com/office/officeart/2005/8/layout/radial5"/>
    <dgm:cxn modelId="{6E8F7483-223D-44B3-A4CF-8E1B7D34E67A}" type="presParOf" srcId="{ED5A01F7-5422-45FA-83D9-3A15C095527C}" destId="{283A352D-4B59-4A88-8D05-5FB41A0AE649}" srcOrd="12" destOrd="0" presId="urn:microsoft.com/office/officeart/2005/8/layout/radial5"/>
    <dgm:cxn modelId="{FBE7E22D-4A96-48B5-95F1-A28E888C78F4}" type="presParOf" srcId="{ED5A01F7-5422-45FA-83D9-3A15C095527C}" destId="{7DFE0B0F-3129-469A-BE6D-9EA63FF068C8}" srcOrd="13" destOrd="0" presId="urn:microsoft.com/office/officeart/2005/8/layout/radial5"/>
    <dgm:cxn modelId="{E82BA758-4C39-4D4A-9927-715CF1FA9DD2}" type="presParOf" srcId="{7DFE0B0F-3129-469A-BE6D-9EA63FF068C8}" destId="{8C0351BD-D0B3-4E04-9FFA-B1AD1BB5B08D}" srcOrd="0" destOrd="0" presId="urn:microsoft.com/office/officeart/2005/8/layout/radial5"/>
    <dgm:cxn modelId="{689A06C0-B789-4443-8775-91A6D2421C45}" type="presParOf" srcId="{ED5A01F7-5422-45FA-83D9-3A15C095527C}" destId="{111A67F1-C4EF-4403-A44D-45132274C0FC}" srcOrd="14" destOrd="0" presId="urn:microsoft.com/office/officeart/2005/8/layout/radial5"/>
    <dgm:cxn modelId="{2423A0B8-CB35-4A13-86B5-3E51A11D2210}" type="presParOf" srcId="{ED5A01F7-5422-45FA-83D9-3A15C095527C}" destId="{5EB5C1C6-2559-4573-81B4-771D8F38A4F4}" srcOrd="15" destOrd="0" presId="urn:microsoft.com/office/officeart/2005/8/layout/radial5"/>
    <dgm:cxn modelId="{7D68AF88-0E6D-486D-BDBD-AE1F373D5575}" type="presParOf" srcId="{5EB5C1C6-2559-4573-81B4-771D8F38A4F4}" destId="{475A844B-AAB1-4B89-8165-281BA91D3DD7}" srcOrd="0" destOrd="0" presId="urn:microsoft.com/office/officeart/2005/8/layout/radial5"/>
    <dgm:cxn modelId="{8EC2368B-F49E-4798-90D9-DE33CF648CCE}" type="presParOf" srcId="{ED5A01F7-5422-45FA-83D9-3A15C095527C}" destId="{AABBA24C-087B-4746-BBD1-09D3352D3775}" srcOrd="16" destOrd="0" presId="urn:microsoft.com/office/officeart/2005/8/layout/radial5"/>
    <dgm:cxn modelId="{989C2275-1FD2-437F-AA6B-E7A459264C09}" type="presParOf" srcId="{ED5A01F7-5422-45FA-83D9-3A15C095527C}" destId="{789B0C69-9313-497A-A6E6-9768F692B400}" srcOrd="17" destOrd="0" presId="urn:microsoft.com/office/officeart/2005/8/layout/radial5"/>
    <dgm:cxn modelId="{6ED78E77-8C24-4C97-A1A7-005CAFC210D2}" type="presParOf" srcId="{789B0C69-9313-497A-A6E6-9768F692B400}" destId="{1F0DBD2A-2708-429A-9A6F-CC1FC7FAB499}" srcOrd="0" destOrd="0" presId="urn:microsoft.com/office/officeart/2005/8/layout/radial5"/>
    <dgm:cxn modelId="{611D743C-86C6-494B-AE7D-C0EA0085884B}" type="presParOf" srcId="{ED5A01F7-5422-45FA-83D9-3A15C095527C}" destId="{1911B043-94CB-4FA9-AB4A-44EBB58B9298}" srcOrd="18" destOrd="0" presId="urn:microsoft.com/office/officeart/2005/8/layout/radial5"/>
    <dgm:cxn modelId="{AA7A4972-1639-42B3-98DB-AF623757289B}" type="presParOf" srcId="{ED5A01F7-5422-45FA-83D9-3A15C095527C}" destId="{7DDE7325-9FDA-4487-86A9-80346D8CC842}" srcOrd="19" destOrd="0" presId="urn:microsoft.com/office/officeart/2005/8/layout/radial5"/>
    <dgm:cxn modelId="{92C6E2F1-1747-42F6-A87C-ACC75847FF79}" type="presParOf" srcId="{7DDE7325-9FDA-4487-86A9-80346D8CC842}" destId="{D694F205-D6E9-4AB7-85C3-86B15C32D08A}" srcOrd="0" destOrd="0" presId="urn:microsoft.com/office/officeart/2005/8/layout/radial5"/>
    <dgm:cxn modelId="{ABE62F3A-9683-42DB-982C-B5F94C936E46}" type="presParOf" srcId="{ED5A01F7-5422-45FA-83D9-3A15C095527C}" destId="{DAA29993-0867-475E-8359-DDE3BD3245AF}" srcOrd="20" destOrd="0" presId="urn:microsoft.com/office/officeart/2005/8/layout/radial5"/>
    <dgm:cxn modelId="{F3D30B9A-24F4-447F-90EF-7B8977F9D05B}" type="presParOf" srcId="{ED5A01F7-5422-45FA-83D9-3A15C095527C}" destId="{3CD9B2C6-D5C7-4CAF-A5AF-DBA6B52BB7B9}" srcOrd="21" destOrd="0" presId="urn:microsoft.com/office/officeart/2005/8/layout/radial5"/>
    <dgm:cxn modelId="{75564A7D-DD95-4101-A55A-5B9B62548F99}" type="presParOf" srcId="{3CD9B2C6-D5C7-4CAF-A5AF-DBA6B52BB7B9}" destId="{C287D359-D69C-4006-973A-8A929F035CAF}" srcOrd="0" destOrd="0" presId="urn:microsoft.com/office/officeart/2005/8/layout/radial5"/>
    <dgm:cxn modelId="{CC0C5A0E-B931-427D-B5E0-2D5728952FD2}" type="presParOf" srcId="{ED5A01F7-5422-45FA-83D9-3A15C095527C}" destId="{042C3253-4C98-44B4-95B1-61125FFA6E52}" srcOrd="22" destOrd="0" presId="urn:microsoft.com/office/officeart/2005/8/layout/radial5"/>
    <dgm:cxn modelId="{9DB705B1-8234-4520-A5B6-3471DC93EB2B}" type="presParOf" srcId="{ED5A01F7-5422-45FA-83D9-3A15C095527C}" destId="{9EE651C8-7D39-49DF-94CF-A43AD9DE9A16}" srcOrd="23" destOrd="0" presId="urn:microsoft.com/office/officeart/2005/8/layout/radial5"/>
    <dgm:cxn modelId="{7C5ADC52-5A83-4E06-970E-CC63F71F185A}" type="presParOf" srcId="{9EE651C8-7D39-49DF-94CF-A43AD9DE9A16}" destId="{3ABDAF72-20BF-47BD-A347-03C04771DCB2}" srcOrd="0" destOrd="0" presId="urn:microsoft.com/office/officeart/2005/8/layout/radial5"/>
    <dgm:cxn modelId="{2B39764B-5557-4D55-BA29-7D43B1381E14}" type="presParOf" srcId="{ED5A01F7-5422-45FA-83D9-3A15C095527C}" destId="{07644E64-587B-4ACD-9DD2-C197F9543DCF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90AF4-7994-482B-A956-86C51AA2E023}">
      <dsp:nvSpPr>
        <dsp:cNvPr id="0" name=""/>
        <dsp:cNvSpPr/>
      </dsp:nvSpPr>
      <dsp:spPr>
        <a:xfrm rot="5400000">
          <a:off x="3272044" y="1613396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100" kern="1200" dirty="0" smtClean="0">
              <a:solidFill>
                <a:schemeClr val="tx1"/>
              </a:solidFill>
            </a:rPr>
            <a:t>Lõimitud teenused</a:t>
          </a:r>
          <a:endParaRPr lang="et-EE" sz="1100" kern="1200" dirty="0">
            <a:solidFill>
              <a:schemeClr val="tx1"/>
            </a:solidFill>
          </a:endParaRPr>
        </a:p>
      </dsp:txBody>
      <dsp:txXfrm rot="-5400000">
        <a:off x="3531659" y="1730967"/>
        <a:ext cx="775127" cy="890950"/>
      </dsp:txXfrm>
    </dsp:sp>
    <dsp:sp modelId="{BDA6AC72-20CF-4D8B-8D2A-6BC91CA7A1BA}">
      <dsp:nvSpPr>
        <dsp:cNvPr id="0" name=""/>
        <dsp:cNvSpPr/>
      </dsp:nvSpPr>
      <dsp:spPr>
        <a:xfrm>
          <a:off x="3575038" y="259730"/>
          <a:ext cx="1444504" cy="77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F25D6-01C7-4C6D-943E-1FCBF6AE9074}">
      <dsp:nvSpPr>
        <dsp:cNvPr id="0" name=""/>
        <dsp:cNvSpPr/>
      </dsp:nvSpPr>
      <dsp:spPr>
        <a:xfrm rot="5400000">
          <a:off x="1013013" y="1609448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 err="1" smtClean="0">
              <a:solidFill>
                <a:schemeClr val="tx1"/>
              </a:solidFill>
            </a:rPr>
            <a:t>Järel-tegevused</a:t>
          </a:r>
          <a:endParaRPr lang="et-EE" sz="1400" kern="1200" dirty="0">
            <a:solidFill>
              <a:schemeClr val="tx1"/>
            </a:solidFill>
          </a:endParaRPr>
        </a:p>
      </dsp:txBody>
      <dsp:txXfrm rot="-5400000">
        <a:off x="1272628" y="1727019"/>
        <a:ext cx="775127" cy="890950"/>
      </dsp:txXfrm>
    </dsp:sp>
    <dsp:sp modelId="{806CA630-53D6-4748-A603-2EBC511FE709}">
      <dsp:nvSpPr>
        <dsp:cNvPr id="0" name=""/>
        <dsp:cNvSpPr/>
      </dsp:nvSpPr>
      <dsp:spPr>
        <a:xfrm rot="5400000">
          <a:off x="2712467" y="2645220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100" kern="1200" dirty="0" smtClean="0">
              <a:solidFill>
                <a:schemeClr val="tx1"/>
              </a:solidFill>
            </a:rPr>
            <a:t>Kõigi osapoolte kaasamine (KOV, kool jmt)</a:t>
          </a:r>
          <a:endParaRPr lang="et-EE" sz="1100" kern="1200" dirty="0">
            <a:solidFill>
              <a:schemeClr val="tx1"/>
            </a:solidFill>
          </a:endParaRPr>
        </a:p>
      </dsp:txBody>
      <dsp:txXfrm rot="-5400000">
        <a:off x="2972082" y="2762791"/>
        <a:ext cx="775127" cy="890950"/>
      </dsp:txXfrm>
    </dsp:sp>
    <dsp:sp modelId="{8329289E-3B7E-43B9-8A8A-F5BD45F735D5}">
      <dsp:nvSpPr>
        <dsp:cNvPr id="0" name=""/>
        <dsp:cNvSpPr/>
      </dsp:nvSpPr>
      <dsp:spPr>
        <a:xfrm>
          <a:off x="359852" y="1358381"/>
          <a:ext cx="1397907" cy="77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FE363-97C0-40D9-A278-1482D818D365}">
      <dsp:nvSpPr>
        <dsp:cNvPr id="0" name=""/>
        <dsp:cNvSpPr/>
      </dsp:nvSpPr>
      <dsp:spPr>
        <a:xfrm rot="5400000">
          <a:off x="2149421" y="1616451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500" kern="1200" dirty="0" smtClean="0">
              <a:solidFill>
                <a:schemeClr val="tx1"/>
              </a:solidFill>
            </a:rPr>
            <a:t>Ümarlaua meetod</a:t>
          </a:r>
          <a:endParaRPr lang="et-EE" sz="1500" kern="1200" dirty="0">
            <a:solidFill>
              <a:schemeClr val="tx1"/>
            </a:solidFill>
          </a:endParaRPr>
        </a:p>
      </dsp:txBody>
      <dsp:txXfrm rot="-5400000">
        <a:off x="2409036" y="1734022"/>
        <a:ext cx="775127" cy="890950"/>
      </dsp:txXfrm>
    </dsp:sp>
    <dsp:sp modelId="{65E5C5A3-0298-471A-A3BB-A8663767659F}">
      <dsp:nvSpPr>
        <dsp:cNvPr id="0" name=""/>
        <dsp:cNvSpPr/>
      </dsp:nvSpPr>
      <dsp:spPr>
        <a:xfrm rot="5400000">
          <a:off x="2712466" y="572991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100" kern="1200" dirty="0" smtClean="0">
              <a:solidFill>
                <a:schemeClr val="tx1"/>
              </a:solidFill>
            </a:rPr>
            <a:t>Lähtumine lapse parimatest huvidest</a:t>
          </a:r>
          <a:endParaRPr lang="et-EE" sz="1100" kern="1200" dirty="0">
            <a:solidFill>
              <a:schemeClr val="tx1"/>
            </a:solidFill>
          </a:endParaRPr>
        </a:p>
      </dsp:txBody>
      <dsp:txXfrm rot="-5400000">
        <a:off x="2972081" y="690562"/>
        <a:ext cx="775127" cy="890950"/>
      </dsp:txXfrm>
    </dsp:sp>
    <dsp:sp modelId="{AA15D741-E0BA-48B9-BA0E-15D05F4C5163}">
      <dsp:nvSpPr>
        <dsp:cNvPr id="0" name=""/>
        <dsp:cNvSpPr/>
      </dsp:nvSpPr>
      <dsp:spPr>
        <a:xfrm>
          <a:off x="3575038" y="2457033"/>
          <a:ext cx="1444504" cy="77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EAB10-E2B5-413E-BE5D-27C2169E006A}">
      <dsp:nvSpPr>
        <dsp:cNvPr id="0" name=""/>
        <dsp:cNvSpPr/>
      </dsp:nvSpPr>
      <dsp:spPr>
        <a:xfrm rot="5400000">
          <a:off x="1586374" y="2648404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200" kern="1200" dirty="0" smtClean="0">
              <a:solidFill>
                <a:schemeClr val="tx1"/>
              </a:solidFill>
            </a:rPr>
            <a:t>Lapse nõustamine</a:t>
          </a:r>
          <a:endParaRPr lang="et-EE" sz="1200" kern="1200" dirty="0">
            <a:solidFill>
              <a:schemeClr val="tx1"/>
            </a:solidFill>
          </a:endParaRPr>
        </a:p>
      </dsp:txBody>
      <dsp:txXfrm rot="-5400000">
        <a:off x="1845989" y="2765975"/>
        <a:ext cx="775127" cy="890950"/>
      </dsp:txXfrm>
    </dsp:sp>
    <dsp:sp modelId="{9B4F0F2A-826E-4402-A20B-6DC7CDC04D36}">
      <dsp:nvSpPr>
        <dsp:cNvPr id="0" name=""/>
        <dsp:cNvSpPr/>
      </dsp:nvSpPr>
      <dsp:spPr>
        <a:xfrm rot="5400000">
          <a:off x="4640564" y="1095417"/>
          <a:ext cx="646221" cy="37122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t-EE" sz="1100" kern="1200" dirty="0"/>
        </a:p>
      </dsp:txBody>
      <dsp:txXfrm rot="-5400000">
        <a:off x="4826768" y="1042707"/>
        <a:ext cx="273813" cy="476647"/>
      </dsp:txXfrm>
    </dsp:sp>
    <dsp:sp modelId="{23915932-4F31-4F3D-BF25-2D37B828A46E}">
      <dsp:nvSpPr>
        <dsp:cNvPr id="0" name=""/>
        <dsp:cNvSpPr/>
      </dsp:nvSpPr>
      <dsp:spPr>
        <a:xfrm>
          <a:off x="359852" y="3555684"/>
          <a:ext cx="1397907" cy="77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0CCF2-F53E-4EC4-AD69-562E83529E66}">
      <dsp:nvSpPr>
        <dsp:cNvPr id="0" name=""/>
        <dsp:cNvSpPr/>
      </dsp:nvSpPr>
      <dsp:spPr>
        <a:xfrm rot="5400000">
          <a:off x="1586375" y="582983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200" kern="1200" dirty="0" err="1" smtClean="0">
              <a:solidFill>
                <a:schemeClr val="tx1"/>
              </a:solidFill>
            </a:rPr>
            <a:t>HIndamine</a:t>
          </a:r>
          <a:endParaRPr lang="et-EE" sz="1200" kern="1200" dirty="0">
            <a:solidFill>
              <a:schemeClr val="tx1"/>
            </a:solidFill>
          </a:endParaRPr>
        </a:p>
      </dsp:txBody>
      <dsp:txXfrm rot="-5400000">
        <a:off x="1845990" y="700554"/>
        <a:ext cx="775127" cy="890950"/>
      </dsp:txXfrm>
    </dsp:sp>
    <dsp:sp modelId="{0C456A3C-2D36-47A0-9E70-75D405329928}">
      <dsp:nvSpPr>
        <dsp:cNvPr id="0" name=""/>
        <dsp:cNvSpPr/>
      </dsp:nvSpPr>
      <dsp:spPr>
        <a:xfrm rot="5400000">
          <a:off x="2149420" y="3690440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100" kern="1200" dirty="0" smtClean="0">
              <a:solidFill>
                <a:schemeClr val="tx1"/>
              </a:solidFill>
            </a:rPr>
            <a:t>Kogu lapse võrgustiku nõustamine</a:t>
          </a:r>
          <a:endParaRPr lang="et-EE" sz="1100" kern="1200" dirty="0">
            <a:solidFill>
              <a:schemeClr val="tx1"/>
            </a:solidFill>
          </a:endParaRPr>
        </a:p>
      </dsp:txBody>
      <dsp:txXfrm rot="-5400000">
        <a:off x="2409035" y="3808011"/>
        <a:ext cx="775127" cy="890950"/>
      </dsp:txXfrm>
    </dsp:sp>
    <dsp:sp modelId="{4A925426-51CE-40E0-B3BD-19362D70EE68}">
      <dsp:nvSpPr>
        <dsp:cNvPr id="0" name=""/>
        <dsp:cNvSpPr/>
      </dsp:nvSpPr>
      <dsp:spPr>
        <a:xfrm>
          <a:off x="3575038" y="4654336"/>
          <a:ext cx="1444504" cy="77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6F140-F4F8-4387-AD64-6FF0996DBD6C}">
      <dsp:nvSpPr>
        <dsp:cNvPr id="0" name=""/>
        <dsp:cNvSpPr/>
      </dsp:nvSpPr>
      <dsp:spPr>
        <a:xfrm rot="5400000">
          <a:off x="438391" y="2658306"/>
          <a:ext cx="1294358" cy="11260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 err="1" smtClean="0">
              <a:solidFill>
                <a:schemeClr val="tx1"/>
              </a:solidFill>
            </a:rPr>
            <a:t>Kohan-datud</a:t>
          </a:r>
          <a:r>
            <a:rPr lang="et-EE" sz="1400" kern="1200" dirty="0" smtClean="0">
              <a:solidFill>
                <a:schemeClr val="tx1"/>
              </a:solidFill>
            </a:rPr>
            <a:t> õppetöö</a:t>
          </a:r>
          <a:endParaRPr lang="et-EE" sz="1400" kern="1200" dirty="0">
            <a:solidFill>
              <a:schemeClr val="tx1"/>
            </a:solidFill>
          </a:endParaRPr>
        </a:p>
      </dsp:txBody>
      <dsp:txXfrm rot="-5400000">
        <a:off x="698006" y="2775877"/>
        <a:ext cx="775127" cy="890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6FA93-DD3E-4F4D-A0E4-C23DD83BEDAB}" type="datetimeFigureOut">
              <a:rPr lang="et-EE"/>
              <a:t>25.08.2016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1A797-225C-4D4E-BCB4-460172319005}" type="slidenum">
              <a:rPr lang="et-EE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8307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A797-225C-4D4E-BCB4-460172319005}" type="slidenum">
              <a:rPr lang="et-EE"/>
              <a:t>1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29342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2014. a oli tööajas suhe 50:50. 2015. a läksime üle teenuse ostmisele, ei ole kohustust 50:50 suhet hoida.</a:t>
            </a:r>
          </a:p>
          <a:p>
            <a:endParaRPr lang="et-EE" dirty="0" smtClean="0"/>
          </a:p>
          <a:p>
            <a:r>
              <a:rPr lang="et-EE" dirty="0" smtClean="0"/>
              <a:t>Hind 27,9 eurot kontakttunni eest</a:t>
            </a:r>
          </a:p>
          <a:p>
            <a:endParaRPr lang="et-EE" dirty="0" smtClean="0"/>
          </a:p>
          <a:p>
            <a:r>
              <a:rPr lang="et-EE" dirty="0" smtClean="0"/>
              <a:t>Teenuse hind on kallis?!?!</a:t>
            </a:r>
          </a:p>
          <a:p>
            <a:r>
              <a:rPr lang="et-EE" dirty="0" smtClean="0"/>
              <a:t>Kas 1100 eurot brutopalka eripedagoogile või psühholoogile on palju või vähe?</a:t>
            </a:r>
          </a:p>
          <a:p>
            <a:endParaRPr lang="et-EE" dirty="0" smtClean="0"/>
          </a:p>
          <a:p>
            <a:r>
              <a:rPr lang="et-EE" dirty="0" smtClean="0"/>
              <a:t>Tellimusi ei ole olnud: Hiiumaa, Saaremaa, Põlvamaa, Tartumaa.</a:t>
            </a:r>
          </a:p>
          <a:p>
            <a:endParaRPr lang="et-EE" dirty="0" smtClean="0"/>
          </a:p>
          <a:p>
            <a:r>
              <a:rPr lang="et-EE" dirty="0" smtClean="0"/>
              <a:t>Meie eesmärk </a:t>
            </a:r>
            <a:r>
              <a:rPr lang="et-EE" b="1" dirty="0" smtClean="0">
                <a:solidFill>
                  <a:srgbClr val="FF0000"/>
                </a:solidFill>
              </a:rPr>
              <a:t>ei ole </a:t>
            </a:r>
            <a:r>
              <a:rPr lang="et-EE" dirty="0" smtClean="0"/>
              <a:t>teenust </a:t>
            </a:r>
            <a:r>
              <a:rPr lang="et-EE" u="sng" dirty="0" smtClean="0">
                <a:solidFill>
                  <a:srgbClr val="F61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igal juhul vahendada</a:t>
            </a:r>
            <a:r>
              <a:rPr lang="et-EE" dirty="0" smtClean="0"/>
              <a:t>.</a:t>
            </a:r>
          </a:p>
          <a:p>
            <a:endParaRPr lang="et-EE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Meie eesmärk on tagada</a:t>
            </a:r>
            <a:r>
              <a:rPr lang="et-E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lastele teenuse kättesaadavus.</a:t>
            </a:r>
          </a:p>
          <a:p>
            <a:endParaRPr lang="et-EE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Rajaleidja ei ole imetegija!!!</a:t>
            </a:r>
          </a:p>
          <a:p>
            <a:endParaRPr lang="et-EE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Spetside leidmine on keeruline aga, imesid hakkab juhtuma!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564C6-7A03-4506-BC0D-210D9702D7C2}" type="slidenum">
              <a:rPr lang="et-EE" smtClean="0"/>
              <a:t>11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22217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aseline="0" dirty="0" smtClean="0"/>
              <a:t>Kui tugispetsialist on tööl mitmes koolis, siis kajastuvad ta andmed </a:t>
            </a:r>
            <a:r>
              <a:rPr lang="et-EE" baseline="0" dirty="0" err="1" smtClean="0"/>
              <a:t>EHISes</a:t>
            </a:r>
            <a:r>
              <a:rPr lang="et-EE" baseline="0" dirty="0" smtClean="0"/>
              <a:t> mitmekordselt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A797-225C-4D4E-BCB4-460172319005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17291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A797-225C-4D4E-BCB4-460172319005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54548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DDF6-8564-4936-A25C-9902ACA0CD11}" type="slidenum">
              <a:rPr lang="et-EE" smtClean="0">
                <a:solidFill>
                  <a:prstClr val="black"/>
                </a:solidFill>
              </a:rPr>
              <a:pPr/>
              <a:t>14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8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DDF6-8564-4936-A25C-9902ACA0CD11}" type="slidenum">
              <a:rPr lang="et-EE" smtClean="0">
                <a:solidFill>
                  <a:prstClr val="black"/>
                </a:solidFill>
              </a:rPr>
              <a:pPr/>
              <a:t>2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5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DDF6-8564-4936-A25C-9902ACA0CD11}" type="slidenum">
              <a:rPr lang="et-EE" smtClean="0">
                <a:solidFill>
                  <a:prstClr val="black"/>
                </a:solidFill>
              </a:rPr>
              <a:pPr/>
              <a:t>4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PGS §37 lg 2: Õpilasele tagatakse koolis tasuta vähemalt eripedagoogi (sealhulgas logopeedi), psühholoogi ja sotsiaalpedagoogi (edaspidi </a:t>
            </a:r>
            <a:r>
              <a:rPr lang="et-EE" i="1" dirty="0" smtClean="0"/>
              <a:t>tugispetsialistid</a:t>
            </a:r>
            <a:r>
              <a:rPr lang="et-EE" dirty="0" smtClean="0"/>
              <a:t>) teenus. Tugispetsialistide teenuse rakendamiseks loob võimalused kooli pidaja ning selle korraldab direktor. Direktor võib tugispetsialistide teenust tellida Haridus- ja Teadusministeeriumilt või käesoleva paragrahvi lõikes 2</a:t>
            </a:r>
            <a:r>
              <a:rPr lang="et-EE" baseline="30000" dirty="0" smtClean="0"/>
              <a:t>2</a:t>
            </a:r>
            <a:r>
              <a:rPr lang="et-EE" dirty="0" smtClean="0"/>
              <a:t> nimetatud juhul riigi sihtasutuselt, kes pakub vähemalt igas maakonnas koolidele eripedagoogi ja psühholoogi teenust. Teenuste hinnad peavad olema kulupõhised ja need kehtestab käesoleva paragrahvi lõikes 2</a:t>
            </a:r>
            <a:r>
              <a:rPr lang="et-EE" baseline="30000" dirty="0" smtClean="0"/>
              <a:t>1</a:t>
            </a:r>
            <a:r>
              <a:rPr lang="et-EE" dirty="0" smtClean="0"/>
              <a:t> nimetatud määrusega valdkonna eest vastutav minister.</a:t>
            </a:r>
            <a:br>
              <a:rPr lang="et-EE" dirty="0" smtClean="0"/>
            </a:b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564C6-7A03-4506-BC0D-210D9702D7C2}" type="slidenum">
              <a:rPr lang="et-EE" smtClean="0"/>
              <a:t>5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559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A797-225C-4D4E-BCB4-460172319005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6298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6DDF6-8564-4936-A25C-9902ACA0CD11}" type="slidenum">
              <a:rPr lang="et-EE" smtClean="0">
                <a:solidFill>
                  <a:prstClr val="black"/>
                </a:solidFill>
              </a:rPr>
              <a:pPr/>
              <a:t>7</a:t>
            </a:fld>
            <a:endParaRPr lang="et-E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6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smtClean="0"/>
              <a:t>Eesti kontekstis ca 40% vajavad psühholoogi teenust, 25% logopeedi, 22% eripedagoogi, 16% sotsiaalpedagoogi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smtClean="0"/>
              <a:t>34% õppenõustamise klientidest vajavad mitut spetsialisti.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564C6-7A03-4506-BC0D-210D9702D7C2}" type="slidenum">
              <a:rPr lang="et-EE" smtClean="0"/>
              <a:t>8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57197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564C6-7A03-4506-BC0D-210D9702D7C2}" type="slidenum">
              <a:rPr lang="et-EE" smtClean="0"/>
              <a:t>9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944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564C6-7A03-4506-BC0D-210D9702D7C2}" type="slidenum">
              <a:rPr lang="et-EE" smtClean="0">
                <a:solidFill>
                  <a:prstClr val="black"/>
                </a:solidFill>
              </a:rPr>
              <a:pPr/>
              <a:t>10</a:t>
            </a:fld>
            <a:endParaRPr lang="et-E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2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841" y="2844163"/>
            <a:ext cx="6304834" cy="607912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FFFFFF"/>
                </a:solidFill>
                <a:latin typeface="Myriad Pro"/>
                <a:cs typeface="Myriad Pro"/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6840" y="3538824"/>
            <a:ext cx="6304835" cy="12159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59632" y="3418144"/>
            <a:ext cx="5832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2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35AA6"/>
                </a:solidFill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rgbClr val="606164"/>
                </a:solidFill>
                <a:latin typeface="Verdana"/>
                <a:cs typeface="Verdana"/>
              </a:defRPr>
            </a:lvl1pPr>
            <a:lvl2pPr>
              <a:defRPr sz="2200">
                <a:solidFill>
                  <a:srgbClr val="606164"/>
                </a:solidFill>
                <a:latin typeface="Verdana"/>
                <a:cs typeface="Verdana"/>
              </a:defRPr>
            </a:lvl2pPr>
            <a:lvl3pPr>
              <a:defRPr sz="2000">
                <a:solidFill>
                  <a:srgbClr val="606164"/>
                </a:solidFill>
                <a:latin typeface="Verdana"/>
                <a:cs typeface="Verdana"/>
              </a:defRPr>
            </a:lvl3pPr>
            <a:lvl4pPr>
              <a:defRPr sz="1800">
                <a:solidFill>
                  <a:srgbClr val="606164"/>
                </a:solidFill>
                <a:latin typeface="Verdana"/>
                <a:cs typeface="Verdana"/>
              </a:defRPr>
            </a:lvl4pPr>
            <a:lvl5pPr>
              <a:defRPr sz="1600">
                <a:solidFill>
                  <a:srgbClr val="606164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69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47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28945"/>
            <a:ext cx="4038600" cy="4117579"/>
          </a:xfrm>
        </p:spPr>
        <p:txBody>
          <a:bodyPr/>
          <a:lstStyle>
            <a:lvl1pPr>
              <a:defRPr sz="2800">
                <a:solidFill>
                  <a:srgbClr val="606164"/>
                </a:solidFill>
              </a:defRPr>
            </a:lvl1pPr>
            <a:lvl2pPr>
              <a:defRPr sz="2400">
                <a:solidFill>
                  <a:srgbClr val="606164"/>
                </a:solidFill>
              </a:defRPr>
            </a:lvl2pPr>
            <a:lvl3pPr>
              <a:defRPr sz="2000">
                <a:solidFill>
                  <a:srgbClr val="606164"/>
                </a:solidFill>
              </a:defRPr>
            </a:lvl3pPr>
            <a:lvl4pPr>
              <a:defRPr sz="1800">
                <a:solidFill>
                  <a:srgbClr val="606164"/>
                </a:solidFill>
              </a:defRPr>
            </a:lvl4pPr>
            <a:lvl5pPr>
              <a:defRPr sz="1800">
                <a:solidFill>
                  <a:srgbClr val="6061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2028945"/>
            <a:ext cx="3685348" cy="4117579"/>
          </a:xfrm>
        </p:spPr>
        <p:txBody>
          <a:bodyPr/>
          <a:lstStyle>
            <a:lvl1pPr>
              <a:defRPr sz="2800">
                <a:solidFill>
                  <a:srgbClr val="606164"/>
                </a:solidFill>
              </a:defRPr>
            </a:lvl1pPr>
            <a:lvl2pPr>
              <a:defRPr sz="2400">
                <a:solidFill>
                  <a:srgbClr val="606164"/>
                </a:solidFill>
              </a:defRPr>
            </a:lvl2pPr>
            <a:lvl3pPr>
              <a:defRPr sz="2000">
                <a:solidFill>
                  <a:srgbClr val="606164"/>
                </a:solidFill>
              </a:defRPr>
            </a:lvl3pPr>
            <a:lvl4pPr>
              <a:defRPr sz="1800">
                <a:solidFill>
                  <a:srgbClr val="606164"/>
                </a:solidFill>
              </a:defRPr>
            </a:lvl4pPr>
            <a:lvl5pPr>
              <a:defRPr sz="1800">
                <a:solidFill>
                  <a:srgbClr val="6061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4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28945"/>
            <a:ext cx="3804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68707"/>
            <a:ext cx="3804531" cy="3430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1731" y="2028945"/>
            <a:ext cx="39194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1731" y="2668707"/>
            <a:ext cx="3919417" cy="3430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80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41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70" y="1135445"/>
            <a:ext cx="322525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9323" y="1135445"/>
            <a:ext cx="4592474" cy="4995399"/>
          </a:xfrm>
        </p:spPr>
        <p:txBody>
          <a:bodyPr/>
          <a:lstStyle>
            <a:lvl1pPr>
              <a:defRPr sz="3200">
                <a:solidFill>
                  <a:srgbClr val="606164"/>
                </a:solidFill>
              </a:defRPr>
            </a:lvl1pPr>
            <a:lvl2pPr>
              <a:defRPr sz="2800">
                <a:solidFill>
                  <a:srgbClr val="606164"/>
                </a:solidFill>
              </a:defRPr>
            </a:lvl2pPr>
            <a:lvl3pPr>
              <a:defRPr sz="2400">
                <a:solidFill>
                  <a:srgbClr val="606164"/>
                </a:solidFill>
              </a:defRPr>
            </a:lvl3pPr>
            <a:lvl4pPr>
              <a:defRPr sz="2000">
                <a:solidFill>
                  <a:srgbClr val="606164"/>
                </a:solidFill>
              </a:defRPr>
            </a:lvl4pPr>
            <a:lvl5pPr>
              <a:defRPr sz="2000">
                <a:solidFill>
                  <a:srgbClr val="60616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97495"/>
            <a:ext cx="3212123" cy="3833349"/>
          </a:xfrm>
        </p:spPr>
        <p:txBody>
          <a:bodyPr/>
          <a:lstStyle>
            <a:lvl1pPr marL="0" indent="0">
              <a:buNone/>
              <a:defRPr sz="1400">
                <a:solidFill>
                  <a:srgbClr val="60616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2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8876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00836"/>
            <a:ext cx="5486400" cy="368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117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60616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80528" y="1157312"/>
            <a:ext cx="851718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2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57312"/>
            <a:ext cx="7723948" cy="87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28944"/>
            <a:ext cx="7723948" cy="4123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	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41115" y="9987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8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135AA6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606164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0616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0616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0616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0616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lea.Talussaar@rajaleidja.e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parnumaa@rajaleidja.e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jaleidja.ee/parnuma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alkiri 1"/>
          <p:cNvSpPr txBox="1">
            <a:spLocks/>
          </p:cNvSpPr>
          <p:nvPr/>
        </p:nvSpPr>
        <p:spPr>
          <a:xfrm>
            <a:off x="606287" y="1398495"/>
            <a:ext cx="7551595" cy="177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0" lvl="1" algn="ctr" defTabSz="457200" rtl="0">
              <a:spcBef>
                <a:spcPct val="0"/>
              </a:spcBef>
            </a:pPr>
            <a:r>
              <a:rPr lang="et-EE" kern="0" dirty="0" smtClean="0">
                <a:solidFill>
                  <a:sysClr val="windowText" lastClr="000000"/>
                </a:solidFill>
              </a:rPr>
              <a:t/>
            </a:r>
            <a:br>
              <a:rPr lang="et-EE" kern="0" dirty="0" smtClean="0">
                <a:solidFill>
                  <a:sysClr val="windowText" lastClr="000000"/>
                </a:solidFill>
              </a:rPr>
            </a:br>
            <a:r>
              <a:rPr lang="et-EE" sz="3200" kern="0" dirty="0" smtClean="0">
                <a:solidFill>
                  <a:schemeClr val="bg1"/>
                </a:solidFill>
              </a:rPr>
              <a:t>Hariduse tugiteenused eile, täna ja homme: Eestis ja Pärnumaal</a:t>
            </a:r>
            <a:endParaRPr lang="et-EE" sz="3200" kern="0" dirty="0">
              <a:solidFill>
                <a:schemeClr val="bg1"/>
              </a:solidFill>
            </a:endParaRPr>
          </a:p>
        </p:txBody>
      </p:sp>
      <p:sp>
        <p:nvSpPr>
          <p:cNvPr id="7" name="Alapealkiri 2"/>
          <p:cNvSpPr txBox="1">
            <a:spLocks/>
          </p:cNvSpPr>
          <p:nvPr/>
        </p:nvSpPr>
        <p:spPr>
          <a:xfrm>
            <a:off x="1206840" y="3656053"/>
            <a:ext cx="7184125" cy="1987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Myriad Pro"/>
                <a:ea typeface="+mn-ea"/>
                <a:cs typeface="Myriad Pro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dirty="0"/>
          </a:p>
          <a:p>
            <a:r>
              <a:rPr lang="et-EE" dirty="0" smtClean="0"/>
              <a:t>Lea Mardik</a:t>
            </a:r>
          </a:p>
          <a:p>
            <a:r>
              <a:rPr lang="et-EE" dirty="0" smtClean="0"/>
              <a:t>Pärnumaa Rajaleidja keskuse juht</a:t>
            </a:r>
          </a:p>
        </p:txBody>
      </p:sp>
    </p:spTree>
    <p:extLst>
      <p:ext uri="{BB962C8B-B14F-4D97-AF65-F5344CB8AC3E}">
        <p14:creationId xmlns:p14="http://schemas.microsoft.com/office/powerpoint/2010/main" val="33806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12888" y="197756"/>
            <a:ext cx="7611059" cy="871633"/>
          </a:xfrm>
        </p:spPr>
        <p:txBody>
          <a:bodyPr>
            <a:normAutofit fontScale="90000"/>
          </a:bodyPr>
          <a:lstStyle/>
          <a:p>
            <a:r>
              <a:rPr lang="et-EE" sz="3100" dirty="0" smtClean="0"/>
              <a:t>I TASAND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Tellimused 2016/2017 õa</a:t>
            </a:r>
            <a:endParaRPr lang="et-EE" dirty="0"/>
          </a:p>
        </p:txBody>
      </p:sp>
      <p:graphicFrame>
        <p:nvGraphicFramePr>
          <p:cNvPr id="5" name="Sisu kohatäid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566408"/>
              </p:ext>
            </p:extLst>
          </p:nvPr>
        </p:nvGraphicFramePr>
        <p:xfrm>
          <a:off x="1876926" y="1794131"/>
          <a:ext cx="5662863" cy="40038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0997"/>
                <a:gridCol w="3231866"/>
              </a:tblGrid>
              <a:tr h="57282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Maakond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Teenust tellinud haridusasutusi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8179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Harjumaa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5816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Viljandimaa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625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Läänemaa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625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Ida-Virumaa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2506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Järvamaa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132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Valgamaa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5454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Pärnumaa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2464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Saaremaa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625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KOKKU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t-E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63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666" y="152600"/>
            <a:ext cx="7723948" cy="871633"/>
          </a:xfrm>
        </p:spPr>
        <p:txBody>
          <a:bodyPr/>
          <a:lstStyle/>
          <a:p>
            <a:r>
              <a:rPr lang="et-EE" dirty="0" smtClean="0"/>
              <a:t>I TASANDI TEENUSE MAKSUMUS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199" y="1365957"/>
            <a:ext cx="8263719" cy="48780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t-EE" dirty="0" smtClean="0"/>
              <a:t>Hind </a:t>
            </a:r>
            <a:r>
              <a:rPr lang="et-EE" dirty="0" err="1" smtClean="0"/>
              <a:t>KOVile</a:t>
            </a:r>
            <a:r>
              <a:rPr lang="et-EE" dirty="0" smtClean="0"/>
              <a:t> 27,90 kontakttunni eest. </a:t>
            </a:r>
          </a:p>
          <a:p>
            <a:pPr marL="0" indent="0">
              <a:buNone/>
            </a:pPr>
            <a:r>
              <a:rPr lang="et-EE" dirty="0" smtClean="0"/>
              <a:t>Väikevallale hüvitab riik:</a:t>
            </a:r>
          </a:p>
          <a:p>
            <a:pPr marL="0" indent="0">
              <a:buNone/>
            </a:pPr>
            <a:r>
              <a:rPr lang="et-EE" dirty="0" smtClean="0"/>
              <a:t>2016.a 35% ehk tunnihind jääb 18,135</a:t>
            </a:r>
          </a:p>
          <a:p>
            <a:pPr marL="0" indent="0">
              <a:buNone/>
            </a:pPr>
            <a:r>
              <a:rPr lang="et-EE" dirty="0" smtClean="0"/>
              <a:t>2017.a 30%, tunnihind 19,53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Millest hind koosneb – töötasu ja muud kulud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/>
              <a:t>	</a:t>
            </a:r>
            <a:r>
              <a:rPr lang="et-EE" dirty="0" smtClean="0"/>
              <a:t>						</a:t>
            </a:r>
            <a:r>
              <a:rPr lang="et-EE" b="1" u="sng" dirty="0" smtClean="0"/>
              <a:t>2014 A		2015 A		2016 A</a:t>
            </a:r>
          </a:p>
          <a:p>
            <a:r>
              <a:rPr lang="et-E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Töötasu					80%			87%			87%</a:t>
            </a:r>
          </a:p>
          <a:p>
            <a:r>
              <a:rPr lang="et-EE" dirty="0" smtClean="0"/>
              <a:t>Transport				6%				8%				8,4%</a:t>
            </a:r>
          </a:p>
          <a:p>
            <a:r>
              <a:rPr lang="et-EE" dirty="0" smtClean="0"/>
              <a:t>Koolitus					2%				0%				0%</a:t>
            </a:r>
          </a:p>
          <a:p>
            <a:r>
              <a:rPr lang="et-EE" dirty="0" smtClean="0"/>
              <a:t>Büroo, arvuti jms		3%				0%				0%</a:t>
            </a:r>
          </a:p>
          <a:p>
            <a:r>
              <a:rPr lang="et-EE" dirty="0" smtClean="0"/>
              <a:t>Motivatsioonikulud	     1,6%			0%				0%</a:t>
            </a:r>
          </a:p>
          <a:p>
            <a:r>
              <a:rPr lang="et-EE" dirty="0" smtClean="0"/>
              <a:t>Administreerimine		7,4%			5%				4,2%	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9775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85679"/>
            <a:ext cx="7723949" cy="871633"/>
          </a:xfrm>
        </p:spPr>
        <p:txBody>
          <a:bodyPr/>
          <a:lstStyle/>
          <a:p>
            <a:r>
              <a:rPr lang="et-EE" dirty="0" smtClean="0"/>
              <a:t>PÄRNUMAA HARIDUSMAASTIK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57312"/>
            <a:ext cx="8189259" cy="5700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b="1" dirty="0" smtClean="0">
                <a:solidFill>
                  <a:schemeClr val="tx1"/>
                </a:solidFill>
              </a:rPr>
              <a:t>42</a:t>
            </a:r>
            <a:r>
              <a:rPr lang="et-EE" dirty="0" smtClean="0"/>
              <a:t> üldhariduskooli (</a:t>
            </a:r>
            <a:r>
              <a:rPr lang="et-EE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9307</a:t>
            </a:r>
            <a:r>
              <a:rPr lang="et-EE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t-EE" b="1" dirty="0" smtClean="0"/>
              <a:t>õpilast)</a:t>
            </a:r>
          </a:p>
          <a:p>
            <a:pPr marL="0" indent="0">
              <a:buNone/>
            </a:pPr>
            <a:r>
              <a:rPr lang="et-EE" dirty="0" smtClean="0"/>
              <a:t>	Pärnu linnas – 14 </a:t>
            </a:r>
            <a:r>
              <a:rPr lang="et-EE" dirty="0"/>
              <a:t>	</a:t>
            </a:r>
            <a:endParaRPr lang="et-EE" dirty="0" smtClean="0"/>
          </a:p>
          <a:p>
            <a:pPr marL="0" indent="0">
              <a:buNone/>
            </a:pPr>
            <a:r>
              <a:rPr lang="et-EE" dirty="0"/>
              <a:t>	</a:t>
            </a:r>
            <a:r>
              <a:rPr lang="et-EE" dirty="0" smtClean="0"/>
              <a:t>Maapiirkonnas – 28</a:t>
            </a:r>
          </a:p>
          <a:p>
            <a:pPr marL="0" indent="0">
              <a:buNone/>
            </a:pPr>
            <a:endParaRPr lang="et-EE" dirty="0" smtClean="0"/>
          </a:p>
          <a:p>
            <a:r>
              <a:rPr lang="et-EE" b="1" dirty="0"/>
              <a:t>HEV õpilaste osakaal Pärnumaa üldhariduskoolides </a:t>
            </a:r>
            <a:r>
              <a:rPr lang="et-EE" b="1" dirty="0" smtClean="0"/>
              <a:t>(</a:t>
            </a:r>
            <a:r>
              <a:rPr lang="et-EE" b="1" dirty="0" err="1" smtClean="0"/>
              <a:t>EHISe</a:t>
            </a:r>
            <a:r>
              <a:rPr lang="et-EE" b="1" dirty="0" smtClean="0"/>
              <a:t> andmetel)</a:t>
            </a:r>
            <a:endParaRPr lang="et-EE" b="1" dirty="0"/>
          </a:p>
          <a:p>
            <a:pPr marL="0" indent="0">
              <a:buNone/>
            </a:pPr>
            <a:r>
              <a:rPr lang="et-EE" b="1" dirty="0"/>
              <a:t>	</a:t>
            </a:r>
            <a:r>
              <a:rPr lang="et-EE" dirty="0"/>
              <a:t>Pärnu linna üldhariduskoolid - </a:t>
            </a:r>
            <a:r>
              <a:rPr lang="et-EE" b="1" dirty="0"/>
              <a:t>26,9 %</a:t>
            </a:r>
          </a:p>
          <a:p>
            <a:pPr marL="457200" lvl="1" indent="0">
              <a:buNone/>
            </a:pPr>
            <a:r>
              <a:rPr lang="et-EE" sz="2400" dirty="0"/>
              <a:t>Maapiirkonna üldhariduskoolid – </a:t>
            </a:r>
            <a:r>
              <a:rPr lang="et-EE" sz="2400" b="1" dirty="0"/>
              <a:t>34,2 %</a:t>
            </a:r>
          </a:p>
          <a:p>
            <a:pPr marL="0" indent="0">
              <a:buNone/>
            </a:pPr>
            <a:endParaRPr lang="et-EE" dirty="0" smtClean="0"/>
          </a:p>
          <a:p>
            <a:r>
              <a:rPr lang="et-EE" b="1" dirty="0"/>
              <a:t>Peamised HEV põhjused</a:t>
            </a:r>
          </a:p>
          <a:p>
            <a:pPr lvl="1"/>
            <a:r>
              <a:rPr lang="et-EE" dirty="0"/>
              <a:t>Kirjutamis ja arvutamisraskus </a:t>
            </a:r>
          </a:p>
          <a:p>
            <a:pPr lvl="1"/>
            <a:r>
              <a:rPr lang="et-EE" dirty="0"/>
              <a:t>Õpiraskus </a:t>
            </a:r>
          </a:p>
          <a:p>
            <a:pPr lvl="1"/>
            <a:r>
              <a:rPr lang="et-EE" dirty="0"/>
              <a:t>Kerge intellektipuue </a:t>
            </a:r>
          </a:p>
          <a:p>
            <a:pPr lvl="1"/>
            <a:r>
              <a:rPr lang="et-EE" dirty="0"/>
              <a:t>Kõneprobleemid </a:t>
            </a:r>
            <a:endParaRPr lang="et-EE" dirty="0" smtClean="0"/>
          </a:p>
          <a:p>
            <a:pPr lvl="1"/>
            <a:r>
              <a:rPr lang="et-EE" dirty="0" smtClean="0"/>
              <a:t>Psüühilised iseärasused</a:t>
            </a:r>
            <a:endParaRPr lang="et-EE" dirty="0"/>
          </a:p>
          <a:p>
            <a:pPr marL="457200" lvl="1" indent="0">
              <a:buNone/>
            </a:pPr>
            <a:r>
              <a:rPr lang="et-EE" b="1" dirty="0"/>
              <a:t>KUIDAS TAGADA IGALE ÕPILASELE TEMA ARENGUKS VAJALIKUD </a:t>
            </a:r>
            <a:r>
              <a:rPr lang="et-EE" b="1" dirty="0" smtClean="0"/>
              <a:t>TINGIMUSED?</a:t>
            </a:r>
            <a:endParaRPr lang="et-EE" b="1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5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6440" y="285679"/>
            <a:ext cx="7723948" cy="871633"/>
          </a:xfrm>
        </p:spPr>
        <p:txBody>
          <a:bodyPr>
            <a:normAutofit fontScale="90000"/>
          </a:bodyPr>
          <a:lstStyle/>
          <a:p>
            <a:r>
              <a:rPr lang="et-EE" dirty="0"/>
              <a:t>Koostöö hariduse tugiteenuste </a:t>
            </a:r>
            <a:br>
              <a:rPr lang="et-EE" dirty="0"/>
            </a:br>
            <a:r>
              <a:rPr lang="et-EE" dirty="0"/>
              <a:t>pakkumisel</a:t>
            </a:r>
          </a:p>
        </p:txBody>
      </p:sp>
      <p:graphicFrame>
        <p:nvGraphicFramePr>
          <p:cNvPr id="6" name="Sisu kohatäid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248268"/>
              </p:ext>
            </p:extLst>
          </p:nvPr>
        </p:nvGraphicFramePr>
        <p:xfrm>
          <a:off x="457200" y="1157313"/>
          <a:ext cx="7723188" cy="4995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673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0"/>
            <a:ext cx="6076950" cy="1147864"/>
          </a:xfrm>
        </p:spPr>
        <p:txBody>
          <a:bodyPr>
            <a:normAutofit/>
          </a:bodyPr>
          <a:lstStyle/>
          <a:p>
            <a:r>
              <a:rPr lang="et-EE" sz="3100" dirty="0" smtClean="0">
                <a:latin typeface="+mj-lt"/>
              </a:rPr>
              <a:t>Meie süsteemi väljakutsed – </a:t>
            </a:r>
            <a:br>
              <a:rPr lang="et-EE" sz="3100" dirty="0" smtClean="0">
                <a:latin typeface="+mj-lt"/>
              </a:rPr>
            </a:br>
            <a:r>
              <a:rPr lang="et-EE" sz="3100" dirty="0" smtClean="0">
                <a:latin typeface="+mj-lt"/>
              </a:rPr>
              <a:t>täna ja homme</a:t>
            </a:r>
            <a:endParaRPr lang="et-EE" sz="3100" dirty="0">
              <a:latin typeface="+mj-lt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139270" y="1684420"/>
            <a:ext cx="8566985" cy="5173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3600" dirty="0" smtClean="0"/>
              <a:t>Kvalifitseeritud spetsialistide puudus</a:t>
            </a:r>
            <a:endParaRPr lang="et-EE" sz="3600" dirty="0"/>
          </a:p>
          <a:p>
            <a:pPr marL="0" indent="0">
              <a:buNone/>
            </a:pPr>
            <a:r>
              <a:rPr lang="et-EE" sz="3600" dirty="0" smtClean="0"/>
              <a:t>Pikaajaline mõju?</a:t>
            </a:r>
            <a:endParaRPr lang="et-EE" sz="3600" dirty="0"/>
          </a:p>
          <a:p>
            <a:pPr marL="457200" lvl="1" indent="0">
              <a:buNone/>
            </a:pPr>
            <a:r>
              <a:rPr lang="et-EE" sz="2000" b="1" dirty="0" smtClean="0"/>
              <a:t>Haldusreform</a:t>
            </a:r>
            <a:r>
              <a:rPr lang="et-EE" sz="2000" dirty="0" smtClean="0"/>
              <a:t> – koolide võimekus arendada tugiteenuseid koolis</a:t>
            </a:r>
          </a:p>
          <a:p>
            <a:pPr marL="457200" lvl="1" indent="0">
              <a:buNone/>
            </a:pPr>
            <a:r>
              <a:rPr lang="et-EE" sz="2000" b="1" dirty="0" smtClean="0"/>
              <a:t>Koolireform</a:t>
            </a:r>
            <a:r>
              <a:rPr lang="et-EE" sz="2000" dirty="0" smtClean="0"/>
              <a:t> - suure õpilaste arvuga põhikool ei ole sobiv HEV õpilastele</a:t>
            </a:r>
          </a:p>
          <a:p>
            <a:pPr marL="0" lvl="1" indent="0">
              <a:buNone/>
            </a:pPr>
            <a:r>
              <a:rPr lang="et-EE" sz="3600" dirty="0" smtClean="0"/>
              <a:t>HEV õpilane kutsehariduses</a:t>
            </a:r>
          </a:p>
          <a:p>
            <a:pPr marL="0" lvl="1" indent="0">
              <a:buNone/>
            </a:pPr>
            <a:r>
              <a:rPr lang="et-EE" sz="2000" dirty="0" smtClean="0"/>
              <a:t>	HEV õpilase edasiõppimisvõimalused kutsehariduses?</a:t>
            </a:r>
          </a:p>
          <a:p>
            <a:pPr marL="0" lvl="1" indent="0">
              <a:buNone/>
            </a:pPr>
            <a:r>
              <a:rPr lang="et-EE" sz="3600" dirty="0" smtClean="0"/>
              <a:t>Jätkusuutlikkus</a:t>
            </a:r>
          </a:p>
          <a:p>
            <a:pPr marL="457200" lvl="1" indent="0">
              <a:buNone/>
            </a:pPr>
            <a:r>
              <a:rPr lang="et-EE" sz="2000" dirty="0" smtClean="0"/>
              <a:t>Teenuste </a:t>
            </a:r>
            <a:r>
              <a:rPr lang="et-EE" sz="2000" dirty="0"/>
              <a:t>rahastamine peale 2020? </a:t>
            </a:r>
          </a:p>
        </p:txBody>
      </p:sp>
    </p:spTree>
    <p:extLst>
      <p:ext uri="{BB962C8B-B14F-4D97-AF65-F5344CB8AC3E}">
        <p14:creationId xmlns:p14="http://schemas.microsoft.com/office/powerpoint/2010/main" val="30768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isu kohatäid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dirty="0" smtClean="0"/>
              <a:t>Töötame selle nimel, et iga lapse kasvamine, arenemine, õppimine ja õpetamine oleks rõõm!</a:t>
            </a:r>
          </a:p>
          <a:p>
            <a:pPr marL="0" indent="0" algn="ctr">
              <a:buNone/>
            </a:pPr>
            <a:endParaRPr lang="et-EE" dirty="0" smtClean="0"/>
          </a:p>
          <a:p>
            <a:pPr marL="0" indent="0" algn="ctr">
              <a:buNone/>
            </a:pPr>
            <a:endParaRPr lang="et-EE" dirty="0" smtClean="0"/>
          </a:p>
          <a:p>
            <a:pPr marL="0" indent="0" algn="ctr">
              <a:buNone/>
            </a:pPr>
            <a:r>
              <a:rPr lang="et-EE" dirty="0" smtClean="0">
                <a:hlinkClick r:id="rId2"/>
              </a:rPr>
              <a:t>lea.mardik@rajaleidja.ee</a:t>
            </a:r>
            <a:endParaRPr lang="et-EE" dirty="0" smtClean="0"/>
          </a:p>
          <a:p>
            <a:pPr marL="0" indent="0" algn="ctr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461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130371"/>
            <a:ext cx="7723948" cy="871633"/>
          </a:xfrm>
        </p:spPr>
        <p:txBody>
          <a:bodyPr>
            <a:normAutofit/>
          </a:bodyPr>
          <a:lstStyle/>
          <a:p>
            <a:r>
              <a:rPr lang="et-EE" dirty="0" smtClean="0"/>
              <a:t>MEIE KESKUSED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54258"/>
            <a:ext cx="3375427" cy="2250848"/>
          </a:xfrm>
        </p:spPr>
      </p:pic>
      <p:sp>
        <p:nvSpPr>
          <p:cNvPr id="5" name="Ristkülik 4"/>
          <p:cNvSpPr/>
          <p:nvPr/>
        </p:nvSpPr>
        <p:spPr>
          <a:xfrm>
            <a:off x="-1" y="2862875"/>
            <a:ext cx="2800350" cy="1279054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sz="1400" dirty="0" smtClean="0">
                <a:solidFill>
                  <a:prstClr val="black"/>
                </a:solidFill>
              </a:rPr>
              <a:t>~50 </a:t>
            </a:r>
            <a:r>
              <a:rPr lang="et-EE" sz="1400" dirty="0">
                <a:solidFill>
                  <a:prstClr val="black"/>
                </a:solidFill>
              </a:rPr>
              <a:t>000 </a:t>
            </a:r>
            <a:r>
              <a:rPr lang="et-EE" sz="1400" dirty="0" smtClean="0">
                <a:solidFill>
                  <a:prstClr val="black"/>
                </a:solidFill>
              </a:rPr>
              <a:t>klienti aastas karjääriteenustel,  </a:t>
            </a:r>
            <a:endParaRPr lang="et-EE" sz="1400" dirty="0">
              <a:solidFill>
                <a:prstClr val="black"/>
              </a:solidFill>
            </a:endParaRPr>
          </a:p>
          <a:p>
            <a:r>
              <a:rPr lang="et-EE" sz="1400" dirty="0" smtClean="0">
                <a:solidFill>
                  <a:prstClr val="black"/>
                </a:solidFill>
              </a:rPr>
              <a:t>~40 000 klienti aastas õppenõustamisel</a:t>
            </a:r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99" y="-154"/>
            <a:ext cx="3621426" cy="2413681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3574719" y="418264"/>
            <a:ext cx="1964664" cy="1800684"/>
          </a:xfrm>
          <a:prstGeom prst="rect">
            <a:avLst/>
          </a:prstGeom>
          <a:gradFill>
            <a:gsLst>
              <a:gs pos="0">
                <a:srgbClr val="D714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prstClr val="black"/>
                </a:solidFill>
              </a:rPr>
              <a:t>69 karjäärispetsialisti; </a:t>
            </a:r>
          </a:p>
          <a:p>
            <a:pPr algn="ctr"/>
            <a:r>
              <a:rPr lang="et-EE" dirty="0" smtClean="0">
                <a:solidFill>
                  <a:prstClr val="black"/>
                </a:solidFill>
              </a:rPr>
              <a:t>85 õppenõustamise spetsialisti</a:t>
            </a:r>
            <a:endParaRPr lang="et-EE" dirty="0">
              <a:solidFill>
                <a:prstClr val="black"/>
              </a:solidFill>
            </a:endParaRPr>
          </a:p>
          <a:p>
            <a:pPr algn="ctr"/>
            <a:r>
              <a:rPr lang="et-EE" dirty="0">
                <a:solidFill>
                  <a:prstClr val="black"/>
                </a:solidFill>
              </a:rPr>
              <a:t>K</a:t>
            </a:r>
            <a:r>
              <a:rPr lang="et-EE" dirty="0" smtClean="0">
                <a:solidFill>
                  <a:prstClr val="black"/>
                </a:solidFill>
              </a:rPr>
              <a:t>valifikatsioon!</a:t>
            </a:r>
            <a:endParaRPr lang="et-EE" dirty="0">
              <a:solidFill>
                <a:prstClr val="black"/>
              </a:solidFill>
            </a:endParaRPr>
          </a:p>
        </p:txBody>
      </p:sp>
      <p:sp>
        <p:nvSpPr>
          <p:cNvPr id="8" name="Ühe lõigatud nurgaga ristkülik 7"/>
          <p:cNvSpPr/>
          <p:nvPr/>
        </p:nvSpPr>
        <p:spPr>
          <a:xfrm>
            <a:off x="2761814" y="2787719"/>
            <a:ext cx="1517971" cy="714254"/>
          </a:xfrm>
          <a:prstGeom prst="snip1Rect">
            <a:avLst/>
          </a:prstGeom>
          <a:gradFill>
            <a:gsLst>
              <a:gs pos="0">
                <a:srgbClr val="92D050"/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prstClr val="black"/>
                </a:solidFill>
              </a:rPr>
              <a:t>KLIENDID</a:t>
            </a:r>
            <a:endParaRPr lang="et-EE" dirty="0">
              <a:solidFill>
                <a:prstClr val="black"/>
              </a:solidFill>
            </a:endParaRPr>
          </a:p>
        </p:txBody>
      </p:sp>
      <p:sp>
        <p:nvSpPr>
          <p:cNvPr id="9" name="Ühe lõigatud nurgaga ristkülik 8"/>
          <p:cNvSpPr/>
          <p:nvPr/>
        </p:nvSpPr>
        <p:spPr>
          <a:xfrm>
            <a:off x="4781551" y="2202263"/>
            <a:ext cx="1624901" cy="734790"/>
          </a:xfrm>
          <a:prstGeom prst="snip1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prstClr val="black"/>
                </a:solidFill>
              </a:rPr>
              <a:t>TÖÖTAJAD</a:t>
            </a:r>
            <a:endParaRPr lang="et-EE" dirty="0">
              <a:solidFill>
                <a:prstClr val="black"/>
              </a:solidFill>
            </a:endParaRPr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48201"/>
            <a:ext cx="3574719" cy="2209800"/>
          </a:xfrm>
          <a:prstGeom prst="rect">
            <a:avLst/>
          </a:prstGeom>
        </p:spPr>
      </p:pic>
      <p:pic>
        <p:nvPicPr>
          <p:cNvPr id="12" name="Pilt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94" y="3980319"/>
            <a:ext cx="3836906" cy="2877681"/>
          </a:xfrm>
          <a:prstGeom prst="rect">
            <a:avLst/>
          </a:prstGeom>
        </p:spPr>
      </p:pic>
      <p:sp>
        <p:nvSpPr>
          <p:cNvPr id="14" name="Ristkülik 13"/>
          <p:cNvSpPr/>
          <p:nvPr/>
        </p:nvSpPr>
        <p:spPr>
          <a:xfrm>
            <a:off x="6135696" y="3048834"/>
            <a:ext cx="3008303" cy="109309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 smtClean="0">
                <a:solidFill>
                  <a:prstClr val="black"/>
                </a:solidFill>
              </a:rPr>
              <a:t>Terve meeskond kõigis keskustes</a:t>
            </a:r>
          </a:p>
          <a:p>
            <a:pPr algn="ctr"/>
            <a:r>
              <a:rPr lang="et-EE" sz="1400" dirty="0" smtClean="0">
                <a:solidFill>
                  <a:prstClr val="black"/>
                </a:solidFill>
              </a:rPr>
              <a:t>Sõbralik ja anonüümne keskkond</a:t>
            </a:r>
            <a:endParaRPr lang="et-EE" sz="1400" dirty="0">
              <a:solidFill>
                <a:prstClr val="black"/>
              </a:solidFill>
            </a:endParaRPr>
          </a:p>
        </p:txBody>
      </p:sp>
      <p:sp>
        <p:nvSpPr>
          <p:cNvPr id="16" name="Ristkülik 15"/>
          <p:cNvSpPr/>
          <p:nvPr/>
        </p:nvSpPr>
        <p:spPr>
          <a:xfrm>
            <a:off x="3574717" y="4846082"/>
            <a:ext cx="1576635" cy="2011920"/>
          </a:xfrm>
          <a:prstGeom prst="rect">
            <a:avLst/>
          </a:prstGeom>
          <a:gradFill>
            <a:gsLst>
              <a:gs pos="0">
                <a:srgbClr val="003300"/>
              </a:gs>
              <a:gs pos="100000">
                <a:srgbClr val="339933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200" dirty="0" smtClean="0">
                <a:solidFill>
                  <a:prstClr val="white"/>
                </a:solidFill>
              </a:rPr>
              <a:t>Fookus lapse parimate huvide kaitsel.</a:t>
            </a:r>
            <a:endParaRPr lang="et-EE" sz="1200" dirty="0">
              <a:solidFill>
                <a:prstClr val="white"/>
              </a:solidFill>
            </a:endParaRPr>
          </a:p>
          <a:p>
            <a:pPr algn="ctr"/>
            <a:r>
              <a:rPr lang="et-EE" sz="1200" dirty="0" smtClean="0">
                <a:solidFill>
                  <a:prstClr val="white"/>
                </a:solidFill>
              </a:rPr>
              <a:t>Tasuta.</a:t>
            </a:r>
            <a:endParaRPr lang="et-EE" sz="1200" dirty="0">
              <a:solidFill>
                <a:prstClr val="white"/>
              </a:solidFill>
            </a:endParaRPr>
          </a:p>
          <a:p>
            <a:pPr algn="ctr"/>
            <a:r>
              <a:rPr lang="et-EE" sz="1200" dirty="0" smtClean="0">
                <a:solidFill>
                  <a:prstClr val="white"/>
                </a:solidFill>
              </a:rPr>
              <a:t>Ühtne kõrge kvaliteet.</a:t>
            </a:r>
          </a:p>
          <a:p>
            <a:pPr algn="ctr"/>
            <a:r>
              <a:rPr lang="et-EE" sz="1200" dirty="0" smtClean="0">
                <a:solidFill>
                  <a:prstClr val="white"/>
                </a:solidFill>
              </a:rPr>
              <a:t>Teenuste  arendamine ja analüüs</a:t>
            </a:r>
            <a:endParaRPr lang="et-EE" sz="1200" dirty="0">
              <a:solidFill>
                <a:prstClr val="white"/>
              </a:solidFill>
            </a:endParaRPr>
          </a:p>
          <a:p>
            <a:pPr algn="ctr"/>
            <a:r>
              <a:rPr lang="et-EE" sz="1200" dirty="0" err="1" smtClean="0">
                <a:solidFill>
                  <a:prstClr val="white"/>
                </a:solidFill>
              </a:rPr>
              <a:t>Valdkondadeülene</a:t>
            </a:r>
            <a:r>
              <a:rPr lang="et-EE" sz="1200" dirty="0" smtClean="0">
                <a:solidFill>
                  <a:prstClr val="white"/>
                </a:solidFill>
              </a:rPr>
              <a:t> koostöö</a:t>
            </a:r>
          </a:p>
        </p:txBody>
      </p:sp>
      <p:sp>
        <p:nvSpPr>
          <p:cNvPr id="13" name="Ühe lõigatud nurgaga ristkülik 12"/>
          <p:cNvSpPr/>
          <p:nvPr/>
        </p:nvSpPr>
        <p:spPr>
          <a:xfrm>
            <a:off x="4781551" y="3868539"/>
            <a:ext cx="1587168" cy="660941"/>
          </a:xfrm>
          <a:prstGeom prst="snip1Rect">
            <a:avLst/>
          </a:prstGeom>
          <a:gradFill>
            <a:gsLst>
              <a:gs pos="0">
                <a:srgbClr val="7030A0"/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prstClr val="white"/>
                </a:solidFill>
              </a:rPr>
              <a:t>KESKUSED</a:t>
            </a:r>
            <a:endParaRPr lang="et-EE" dirty="0">
              <a:solidFill>
                <a:prstClr val="white"/>
              </a:solidFill>
            </a:endParaRPr>
          </a:p>
        </p:txBody>
      </p:sp>
      <p:sp>
        <p:nvSpPr>
          <p:cNvPr id="17" name="Ühe lõigatud nurgaga ristkülik 16"/>
          <p:cNvSpPr/>
          <p:nvPr/>
        </p:nvSpPr>
        <p:spPr>
          <a:xfrm>
            <a:off x="2955708" y="4210010"/>
            <a:ext cx="1670102" cy="746960"/>
          </a:xfrm>
          <a:prstGeom prst="snip1Rect">
            <a:avLst/>
          </a:prstGeom>
          <a:gradFill>
            <a:gsLst>
              <a:gs pos="0">
                <a:srgbClr val="003300"/>
              </a:gs>
              <a:gs pos="100000">
                <a:srgbClr val="339933"/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>
                <a:solidFill>
                  <a:prstClr val="white"/>
                </a:solidFill>
              </a:rPr>
              <a:t>TEENUSED</a:t>
            </a:r>
            <a:endParaRPr lang="et-E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6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28337" y="195944"/>
            <a:ext cx="8646695" cy="865413"/>
          </a:xfrm>
        </p:spPr>
        <p:txBody>
          <a:bodyPr/>
          <a:lstStyle/>
          <a:p>
            <a:r>
              <a:rPr lang="et-EE" dirty="0" smtClean="0"/>
              <a:t>PÄRNUMAA RAJALEIDJA KESKUS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853" y="3363924"/>
            <a:ext cx="5500599" cy="2828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814" y="1763486"/>
            <a:ext cx="62094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smtClean="0">
                <a:solidFill>
                  <a:prstClr val="black"/>
                </a:solidFill>
              </a:rPr>
              <a:t>Metsa 1, Pärnu 80010</a:t>
            </a:r>
          </a:p>
          <a:p>
            <a:r>
              <a:rPr lang="et-EE" sz="2000" dirty="0" err="1" smtClean="0">
                <a:solidFill>
                  <a:prstClr val="black"/>
                </a:solidFill>
              </a:rPr>
              <a:t>Mob</a:t>
            </a:r>
            <a:r>
              <a:rPr lang="et-EE" sz="2000" dirty="0" smtClean="0">
                <a:solidFill>
                  <a:prstClr val="black"/>
                </a:solidFill>
              </a:rPr>
              <a:t> 5886 0710</a:t>
            </a:r>
          </a:p>
          <a:p>
            <a:r>
              <a:rPr lang="et-EE" sz="2000" dirty="0" smtClean="0">
                <a:solidFill>
                  <a:prstClr val="black"/>
                </a:solidFill>
                <a:hlinkClick r:id="rId3"/>
              </a:rPr>
              <a:t>parnumaa@rajaleidja.ee</a:t>
            </a:r>
            <a:endParaRPr lang="et-EE" sz="2000" dirty="0" smtClean="0">
              <a:solidFill>
                <a:prstClr val="black"/>
              </a:solidFill>
            </a:endParaRPr>
          </a:p>
          <a:p>
            <a:r>
              <a:rPr lang="et-EE" sz="2000" dirty="0" smtClean="0">
                <a:solidFill>
                  <a:prstClr val="black"/>
                </a:solidFill>
                <a:hlinkClick r:id="rId4"/>
              </a:rPr>
              <a:t>www.rajaleidja.ee/parnumaa</a:t>
            </a:r>
            <a:endParaRPr lang="et-EE" sz="2000" dirty="0" smtClean="0">
              <a:solidFill>
                <a:prstClr val="black"/>
              </a:solidFill>
            </a:endParaRPr>
          </a:p>
          <a:p>
            <a:endParaRPr lang="et-E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6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109562"/>
            <a:ext cx="7800148" cy="871633"/>
          </a:xfrm>
        </p:spPr>
        <p:txBody>
          <a:bodyPr>
            <a:normAutofit/>
          </a:bodyPr>
          <a:lstStyle/>
          <a:p>
            <a:r>
              <a:rPr lang="et-EE" noProof="0" dirty="0" smtClean="0"/>
              <a:t>ÕPPENÕUSTAMINE</a:t>
            </a:r>
            <a:endParaRPr lang="en-GB" noProof="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0" y="1166813"/>
            <a:ext cx="4727643" cy="56911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t-EE" sz="2600" b="1" dirty="0" err="1" smtClean="0">
                <a:latin typeface="+mn-lt"/>
              </a:rPr>
              <a:t>Logopeediline</a:t>
            </a:r>
            <a:r>
              <a:rPr lang="et-EE" sz="2600" b="1" dirty="0" smtClean="0">
                <a:latin typeface="+mn-lt"/>
              </a:rPr>
              <a:t> nõustamine</a:t>
            </a:r>
            <a:r>
              <a:rPr lang="et-EE" sz="1800" dirty="0" smtClean="0">
                <a:latin typeface="+mn-lt"/>
              </a:rPr>
              <a:t> </a:t>
            </a:r>
            <a:r>
              <a:rPr lang="et-EE" sz="1800" dirty="0"/>
              <a:t>on lapse suulise ja kirjaliku kõne loome ja mõistmisoskuse ning mitteverbaalse suhtlemise parandamise või arendamise võtete soovitamine lähtuvalt kõneuuringu tulemustest. </a:t>
            </a:r>
            <a:endParaRPr lang="et-EE" sz="1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t-EE" sz="2600" b="1" dirty="0" smtClean="0">
                <a:latin typeface="+mn-lt"/>
              </a:rPr>
              <a:t>Psühholoogiline nõustamine</a:t>
            </a:r>
            <a:r>
              <a:rPr lang="et-EE" sz="1800" dirty="0" smtClean="0">
                <a:latin typeface="+mn-lt"/>
              </a:rPr>
              <a:t> </a:t>
            </a:r>
            <a:r>
              <a:rPr lang="et-EE" sz="1800" dirty="0"/>
              <a:t>on lapse psüühilist arengut mõjutavate tegurite hindamine ja arengu toetamine koostöös lapsevanemate, õpetajate ja teiste erialade spetsialistidega. </a:t>
            </a:r>
            <a:endParaRPr lang="en-GB" sz="1800" dirty="0"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t-EE" sz="2800" b="1" dirty="0" smtClean="0">
                <a:latin typeface="+mn-lt"/>
              </a:rPr>
              <a:t>Eripedagoogiline nõustamine</a:t>
            </a:r>
            <a:r>
              <a:rPr lang="et-EE" sz="1800" dirty="0" smtClean="0">
                <a:latin typeface="+mn-lt"/>
              </a:rPr>
              <a:t> </a:t>
            </a:r>
            <a:r>
              <a:rPr lang="et-EE" sz="1800" dirty="0"/>
              <a:t>on lapsele sobivate tugiteenuste, võimetekohase õppekava, õppevormi, õppematerjali ja õpistrateegiate soovitamine lähtuvalt kompleksse uuringu tulemustest. </a:t>
            </a:r>
            <a:endParaRPr lang="en-GB" sz="1800" dirty="0">
              <a:latin typeface="+mn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t-EE" sz="2600" b="1" dirty="0" smtClean="0">
                <a:latin typeface="+mn-lt"/>
              </a:rPr>
              <a:t>Sotsiaalpedagoogiline nõustamine</a:t>
            </a:r>
            <a:r>
              <a:rPr lang="et-EE" sz="1800" dirty="0" smtClean="0">
                <a:latin typeface="+mn-lt"/>
              </a:rPr>
              <a:t> </a:t>
            </a:r>
            <a:r>
              <a:rPr lang="et-EE" sz="1800" dirty="0"/>
              <a:t>on lapse arengu ja hariduse toetamine lapse või perekonna sotsiaalsete probleemide korral ning vastavate pedagoogiliste ennetus- ja lahendusviiside koordineerimine. 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4" name="Skemaatiline diagramm 3"/>
          <p:cNvGraphicFramePr/>
          <p:nvPr>
            <p:extLst/>
          </p:nvPr>
        </p:nvGraphicFramePr>
        <p:xfrm>
          <a:off x="4610911" y="1167318"/>
          <a:ext cx="5379395" cy="5690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aremnool 5"/>
          <p:cNvSpPr/>
          <p:nvPr/>
        </p:nvSpPr>
        <p:spPr>
          <a:xfrm>
            <a:off x="5447490" y="2081718"/>
            <a:ext cx="700391" cy="30155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prstClr val="white"/>
              </a:solidFill>
            </a:endParaRPr>
          </a:p>
        </p:txBody>
      </p:sp>
      <p:sp>
        <p:nvSpPr>
          <p:cNvPr id="7" name="Ristkülik 6"/>
          <p:cNvSpPr/>
          <p:nvPr/>
        </p:nvSpPr>
        <p:spPr>
          <a:xfrm>
            <a:off x="4542817" y="5428034"/>
            <a:ext cx="2189740" cy="128405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sz="1600" dirty="0" smtClean="0">
                <a:solidFill>
                  <a:srgbClr val="FF0000"/>
                </a:solidFill>
              </a:rPr>
              <a:t>Otsene sihtgrupp: </a:t>
            </a:r>
          </a:p>
          <a:p>
            <a:r>
              <a:rPr lang="et-EE" sz="1600" dirty="0" smtClean="0">
                <a:solidFill>
                  <a:prstClr val="white">
                    <a:lumMod val="50000"/>
                  </a:prstClr>
                </a:solidFill>
              </a:rPr>
              <a:t>Vanemad, õpetajad</a:t>
            </a:r>
            <a:endParaRPr lang="et-EE" sz="1600" dirty="0">
              <a:solidFill>
                <a:prstClr val="white">
                  <a:lumMod val="50000"/>
                </a:prstClr>
              </a:solidFill>
            </a:endParaRPr>
          </a:p>
          <a:p>
            <a:r>
              <a:rPr lang="et-EE" sz="1600" dirty="0" smtClean="0">
                <a:solidFill>
                  <a:srgbClr val="FF0000"/>
                </a:solidFill>
              </a:rPr>
              <a:t>Kaudne sihtgrupp: </a:t>
            </a:r>
          </a:p>
          <a:p>
            <a:r>
              <a:rPr lang="et-EE" sz="1600" dirty="0" smtClean="0">
                <a:solidFill>
                  <a:prstClr val="white">
                    <a:lumMod val="50000"/>
                  </a:prstClr>
                </a:solidFill>
              </a:rPr>
              <a:t>Lapsed/noored vanuses 1,5-18</a:t>
            </a:r>
            <a:endParaRPr lang="et-EE" sz="16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0"/>
            <a:ext cx="7723948" cy="1185333"/>
          </a:xfrm>
        </p:spPr>
        <p:txBody>
          <a:bodyPr>
            <a:normAutofit/>
          </a:bodyPr>
          <a:lstStyle/>
          <a:p>
            <a:r>
              <a:rPr lang="et-EE" dirty="0" smtClean="0"/>
              <a:t>ÕPPENÕUSTAMISTEENUSE </a:t>
            </a:r>
            <a:br>
              <a:rPr lang="et-EE" dirty="0" smtClean="0"/>
            </a:br>
            <a:r>
              <a:rPr lang="et-EE" dirty="0" smtClean="0"/>
              <a:t>TASANDID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0" y="1343378"/>
            <a:ext cx="4357511" cy="67733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t-EE" dirty="0" smtClean="0">
                <a:solidFill>
                  <a:srgbClr val="FF0000"/>
                </a:solidFill>
              </a:rPr>
              <a:t>Teenus haridusasutuses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0" y="2020711"/>
            <a:ext cx="4357511" cy="4837289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Esmatasandi teenust osutatakse haridusasutuses (vt nt PGS § 37 lg 2):</a:t>
            </a:r>
          </a:p>
          <a:p>
            <a:pPr lvl="2"/>
            <a:r>
              <a:rPr lang="et-EE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eripedagoog</a:t>
            </a:r>
          </a:p>
          <a:p>
            <a:pPr lvl="2"/>
            <a:r>
              <a:rPr lang="et-E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t-EE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ogopeed</a:t>
            </a:r>
          </a:p>
          <a:p>
            <a:pPr lvl="2"/>
            <a:r>
              <a:rPr lang="et-EE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psühholoog</a:t>
            </a:r>
          </a:p>
          <a:p>
            <a:pPr lvl="2"/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sotsiaalpedagoog</a:t>
            </a:r>
          </a:p>
          <a:p>
            <a:pPr lvl="2"/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HEV koordinaator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Töö lapsega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Rahastab KOV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Teenus on kliendile tasuta</a:t>
            </a:r>
            <a:endParaRPr lang="et-E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357511" y="1343378"/>
            <a:ext cx="4696178" cy="67733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t-EE" dirty="0" smtClean="0">
                <a:solidFill>
                  <a:srgbClr val="FF0000"/>
                </a:solidFill>
              </a:rPr>
              <a:t>Teenus Rajaleidja keskuses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357511" y="2020711"/>
            <a:ext cx="4696178" cy="4837289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Teise tasandi teenus on vajalik, kui esmatasandi teenusest ei piisa.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eripedagoog,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logopeed,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sotsiaalpedagoog,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psühholoog,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karjäärispetsialist,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t-E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nõustamiskomisjon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Töö lapse ümber oleva võrgustikuga.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Rahastab ESF 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Teenus on kliendile tasuta</a:t>
            </a:r>
          </a:p>
          <a:p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319799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86220"/>
            <a:ext cx="7723948" cy="871633"/>
          </a:xfrm>
        </p:spPr>
        <p:txBody>
          <a:bodyPr/>
          <a:lstStyle/>
          <a:p>
            <a:r>
              <a:rPr lang="et-EE" dirty="0" smtClean="0"/>
              <a:t>NÕUSTAMISKOMISJON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187287" y="1157854"/>
            <a:ext cx="8956713" cy="547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Maakondlik nõustamiskomisjon</a:t>
            </a:r>
          </a:p>
          <a:p>
            <a:pPr marL="0" indent="0">
              <a:buNone/>
            </a:pPr>
            <a:r>
              <a:rPr lang="et-E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t-E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Soovituste </a:t>
            </a: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andmine: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sobivate õppe- </a:t>
            </a: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</a:t>
            </a: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kasvatustingimuste </a:t>
            </a: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kohaldamiseks;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koolikohustuse </a:t>
            </a: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täitmise alguse edasilükkamiseks;</a:t>
            </a:r>
          </a:p>
          <a:p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alla </a:t>
            </a: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– aastase lapse kooli </a:t>
            </a: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vastuvõtmiseks</a:t>
            </a:r>
          </a:p>
          <a:p>
            <a:endParaRPr lang="et-E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t-E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Üleriigiline nõustamiskomisjon</a:t>
            </a:r>
            <a:endParaRPr lang="et-E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t-E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Soovituste</a:t>
            </a: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andmine:</a:t>
            </a:r>
          </a:p>
          <a:p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õpilasele väikeklassi tingimustes </a:t>
            </a: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õppe rakendamiseks</a:t>
            </a:r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r>
              <a:rPr lang="et-E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ühe õpilase õpetamisele keskendatud õppe rakendamiseks.</a:t>
            </a:r>
          </a:p>
        </p:txBody>
      </p:sp>
    </p:spTree>
    <p:extLst>
      <p:ext uri="{BB962C8B-B14F-4D97-AF65-F5344CB8AC3E}">
        <p14:creationId xmlns:p14="http://schemas.microsoft.com/office/powerpoint/2010/main" val="1222373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56674" y="192841"/>
            <a:ext cx="5234080" cy="783770"/>
          </a:xfrm>
        </p:spPr>
        <p:txBody>
          <a:bodyPr>
            <a:normAutofit/>
          </a:bodyPr>
          <a:lstStyle/>
          <a:p>
            <a:r>
              <a:rPr lang="et-EE" dirty="0" smtClean="0"/>
              <a:t>KARJÄÄRITEENUSED</a:t>
            </a:r>
            <a:endParaRPr lang="en-GB" dirty="0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133061"/>
          <a:ext cx="9144000" cy="5724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istkülik 4"/>
          <p:cNvSpPr/>
          <p:nvPr/>
        </p:nvSpPr>
        <p:spPr>
          <a:xfrm>
            <a:off x="78333" y="1222947"/>
            <a:ext cx="2754319" cy="111274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t-EE" dirty="0" smtClean="0">
                <a:solidFill>
                  <a:srgbClr val="FF0000"/>
                </a:solidFill>
              </a:rPr>
              <a:t>Otsene sihtgrupp: </a:t>
            </a:r>
          </a:p>
          <a:p>
            <a:r>
              <a:rPr lang="et-EE" dirty="0" smtClean="0">
                <a:solidFill>
                  <a:prstClr val="white">
                    <a:lumMod val="50000"/>
                  </a:prstClr>
                </a:solidFill>
              </a:rPr>
              <a:t>	noored vanuses 7-26</a:t>
            </a:r>
          </a:p>
          <a:p>
            <a:r>
              <a:rPr lang="et-EE" dirty="0" smtClean="0">
                <a:solidFill>
                  <a:srgbClr val="FF0000"/>
                </a:solidFill>
              </a:rPr>
              <a:t>Kaudne sihtgrupp: </a:t>
            </a:r>
          </a:p>
          <a:p>
            <a:r>
              <a:rPr lang="et-EE" dirty="0">
                <a:solidFill>
                  <a:srgbClr val="FF0000"/>
                </a:solidFill>
              </a:rPr>
              <a:t>	</a:t>
            </a:r>
            <a:r>
              <a:rPr lang="et-EE" dirty="0" smtClean="0">
                <a:solidFill>
                  <a:prstClr val="white">
                    <a:lumMod val="50000"/>
                  </a:prstClr>
                </a:solidFill>
              </a:rPr>
              <a:t>vanemad, õpetajad</a:t>
            </a:r>
            <a:endParaRPr lang="et-EE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1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141312"/>
            <a:ext cx="8414084" cy="871633"/>
          </a:xfrm>
        </p:spPr>
        <p:txBody>
          <a:bodyPr/>
          <a:lstStyle/>
          <a:p>
            <a:r>
              <a:rPr lang="et-EE" dirty="0" smtClean="0"/>
              <a:t>STATISTIKA</a:t>
            </a:r>
            <a:endParaRPr lang="et-EE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967503"/>
              </p:ext>
            </p:extLst>
          </p:nvPr>
        </p:nvGraphicFramePr>
        <p:xfrm>
          <a:off x="457200" y="1570008"/>
          <a:ext cx="8077199" cy="3126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7760"/>
                <a:gridCol w="1797796"/>
                <a:gridCol w="984779"/>
                <a:gridCol w="984780"/>
                <a:gridCol w="618350"/>
                <a:gridCol w="1019133"/>
                <a:gridCol w="902113"/>
                <a:gridCol w="722488"/>
              </a:tblGrid>
              <a:tr h="5210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t-EE" sz="1600" b="0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t-EE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2016 (jaanuar-juuni)</a:t>
                      </a:r>
                      <a:endParaRPr lang="et-EE" sz="2000" b="1" i="0" u="none" strike="noStrike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</a:tr>
              <a:tr h="521028">
                <a:tc gridSpan="2"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Eesmärk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Täitmine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%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Eesmärk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Täitmine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1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%</a:t>
                      </a:r>
                      <a:endParaRPr lang="et-EE" sz="16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210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t-EE" sz="1600" b="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Eesti 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t-EE" sz="1600" b="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Karjääriteenus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19 944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14 644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73%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19 944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12 597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63%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21028"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t-EE" sz="1600" b="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Õppenõustamine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</a:t>
                      </a:r>
                      <a:r>
                        <a:rPr lang="et-EE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502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10</a:t>
                      </a:r>
                      <a:r>
                        <a:rPr lang="et-EE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022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134%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 </a:t>
                      </a:r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500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</a:t>
                      </a:r>
                      <a:r>
                        <a:rPr lang="et-EE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997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67%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210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Pärnumaa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t-EE" sz="1600" b="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Karjääriteenus</a:t>
                      </a:r>
                      <a:endParaRPr lang="et-EE" sz="16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1351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1503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111%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1351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851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60%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21028"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t-EE" sz="1600" b="0" u="none" strike="noStrike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Õppenõustamine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518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723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140%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518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374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u="none" strike="noStrike" dirty="0" smtClean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72%</a:t>
                      </a:r>
                      <a:endParaRPr lang="et-EE" sz="16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istkülik 5"/>
          <p:cNvSpPr/>
          <p:nvPr/>
        </p:nvSpPr>
        <p:spPr>
          <a:xfrm>
            <a:off x="439752" y="5260953"/>
            <a:ext cx="8094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b="1" dirty="0">
                <a:solidFill>
                  <a:srgbClr val="6061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Õppeaasta jooksul </a:t>
            </a:r>
            <a:r>
              <a:rPr lang="et-EE" sz="2400" b="1" dirty="0" smtClean="0">
                <a:solidFill>
                  <a:srgbClr val="6061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saab Rajaleidja keskustes</a:t>
            </a:r>
            <a:endParaRPr lang="et-EE" sz="2400" b="1" dirty="0">
              <a:solidFill>
                <a:srgbClr val="60616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indent="-342900">
              <a:buFontTx/>
              <a:buChar char="-"/>
            </a:pPr>
            <a:r>
              <a:rPr lang="et-EE" sz="2400" dirty="0">
                <a:solidFill>
                  <a:srgbClr val="6061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karjääriteenuseid  ca </a:t>
            </a:r>
            <a:r>
              <a:rPr lang="et-E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50 000 inimest</a:t>
            </a:r>
            <a:endParaRPr lang="et-EE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indent="-342900">
              <a:buFontTx/>
              <a:buChar char="-"/>
            </a:pPr>
            <a:r>
              <a:rPr lang="et-EE" sz="2400" dirty="0">
                <a:solidFill>
                  <a:srgbClr val="6061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õppenõustamise teenuseid </a:t>
            </a:r>
            <a:r>
              <a:rPr lang="et-EE" sz="2400" dirty="0" smtClean="0">
                <a:solidFill>
                  <a:srgbClr val="6061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 </a:t>
            </a:r>
            <a:r>
              <a:rPr lang="et-E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40 000 </a:t>
            </a:r>
            <a:r>
              <a:rPr lang="et-E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inimest</a:t>
            </a:r>
          </a:p>
        </p:txBody>
      </p:sp>
    </p:spTree>
    <p:extLst>
      <p:ext uri="{BB962C8B-B14F-4D97-AF65-F5344CB8AC3E}">
        <p14:creationId xmlns:p14="http://schemas.microsoft.com/office/powerpoint/2010/main" val="197122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12888" y="197756"/>
            <a:ext cx="7611059" cy="871633"/>
          </a:xfrm>
        </p:spPr>
        <p:txBody>
          <a:bodyPr>
            <a:normAutofit fontScale="90000"/>
          </a:bodyPr>
          <a:lstStyle/>
          <a:p>
            <a:r>
              <a:rPr lang="et-EE" sz="3100" dirty="0" smtClean="0"/>
              <a:t>I TASAND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Tellimused 2015/2016 õa</a:t>
            </a:r>
            <a:endParaRPr lang="et-EE" dirty="0"/>
          </a:p>
        </p:txBody>
      </p:sp>
      <p:graphicFrame>
        <p:nvGraphicFramePr>
          <p:cNvPr id="5" name="Sisu kohatäid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235874"/>
              </p:ext>
            </p:extLst>
          </p:nvPr>
        </p:nvGraphicFramePr>
        <p:xfrm>
          <a:off x="574765" y="1794131"/>
          <a:ext cx="7759337" cy="4236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7144"/>
                <a:gridCol w="1928755"/>
                <a:gridCol w="1357379"/>
                <a:gridCol w="1323611"/>
                <a:gridCol w="972448"/>
              </a:tblGrid>
              <a:tr h="572823"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Maakond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Teenust tellinud haridusasutusi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Aktiivseid tellimusi*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Leping sõlmitud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8179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Harjumaa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55816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Viljandimaa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625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Läänemaa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625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Jõgeva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2506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Järvamaa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132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Valgamaa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5298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Pärnumaa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2464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Lääne-Virumaa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t-EE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t-E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6253">
                <a:tc>
                  <a:txBody>
                    <a:bodyPr/>
                    <a:lstStyle/>
                    <a:p>
                      <a:pPr algn="l" fontAlgn="ctr"/>
                      <a:r>
                        <a:rPr lang="et-E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KOKKU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t-E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t-EE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t-E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13" marR="8813" marT="881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957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83D3C50BC81242855B14A2EFE03F73" ma:contentTypeVersion="3" ma:contentTypeDescription="Loo uus dokument" ma:contentTypeScope="" ma:versionID="27c5b69fa3f027b8c6f711068469d2a4">
  <xsd:schema xmlns:xsd="http://www.w3.org/2001/XMLSchema" xmlns:xs="http://www.w3.org/2001/XMLSchema" xmlns:p="http://schemas.microsoft.com/office/2006/metadata/properties" xmlns:ns2="7190a703-fe54-40f9-ba22-866bc61b0f31" targetNamespace="http://schemas.microsoft.com/office/2006/metadata/properties" ma:root="true" ma:fieldsID="609040b9032fd9409111889436b0f407" ns2:_="">
    <xsd:import namespace="7190a703-fe54-40f9-ba22-866bc61b0f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0a703-fe54-40f9-ba22-866bc61b0f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Vihjeräsi jagamine" ma:internalName="SharingHintHash" ma:readOnly="true">
      <xsd:simpleType>
        <xsd:restriction base="dms:Text"/>
      </xsd:simpleType>
    </xsd:element>
    <xsd:element name="SharedWithDetails" ma:index="10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6D41CA-5289-44D2-834D-5C11F05609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F15643-4547-4ACE-8393-E536786A5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0a703-fe54-40f9-ba22-866bc61b0f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6F5522-96DC-4190-A288-4DC445BF82D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7190a703-fe54-40f9-ba22-866bc61b0f3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814</Words>
  <Application>Microsoft Office PowerPoint</Application>
  <PresentationFormat>Ekraaniseanss (4:3)</PresentationFormat>
  <Paragraphs>293</Paragraphs>
  <Slides>15</Slides>
  <Notes>13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15</vt:i4>
      </vt:variant>
    </vt:vector>
  </HeadingPairs>
  <TitlesOfParts>
    <vt:vector size="21" baseType="lpstr">
      <vt:lpstr>Arial Unicode MS</vt:lpstr>
      <vt:lpstr>Arial</vt:lpstr>
      <vt:lpstr>Calibri</vt:lpstr>
      <vt:lpstr>Myriad Pro</vt:lpstr>
      <vt:lpstr>Verdana</vt:lpstr>
      <vt:lpstr>Office Theme</vt:lpstr>
      <vt:lpstr>PowerPointi esitlus</vt:lpstr>
      <vt:lpstr>MEIE KESKUSED</vt:lpstr>
      <vt:lpstr>PÄRNUMAA RAJALEIDJA KESKUS</vt:lpstr>
      <vt:lpstr>ÕPPENÕUSTAMINE</vt:lpstr>
      <vt:lpstr>ÕPPENÕUSTAMISTEENUSE  TASANDID</vt:lpstr>
      <vt:lpstr>NÕUSTAMISKOMISJON</vt:lpstr>
      <vt:lpstr>KARJÄÄRITEENUSED</vt:lpstr>
      <vt:lpstr>STATISTIKA</vt:lpstr>
      <vt:lpstr>I TASAND Tellimused 2015/2016 õa</vt:lpstr>
      <vt:lpstr>I TASAND Tellimused 2016/2017 õa</vt:lpstr>
      <vt:lpstr>I TASANDI TEENUSE MAKSUMUS</vt:lpstr>
      <vt:lpstr>PÄRNUMAA HARIDUSMAASTIK</vt:lpstr>
      <vt:lpstr>Koostöö hariduse tugiteenuste  pakkumisel</vt:lpstr>
      <vt:lpstr>Meie süsteemi väljakutsed –  täna ja homme</vt:lpstr>
      <vt:lpstr>PowerPointi esitlus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Siim Kumpas</dc:creator>
  <cp:lastModifiedBy>Lea Mardik</cp:lastModifiedBy>
  <cp:revision>185</cp:revision>
  <dcterms:created xsi:type="dcterms:W3CDTF">2014-07-01T11:04:19Z</dcterms:created>
  <dcterms:modified xsi:type="dcterms:W3CDTF">2016-08-25T05:14:45Z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0x0101008C83D3C50BC81242855B14A2EFE03F73</vt:lpwstr>
  </property>
</Properties>
</file>