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2" r:id="rId4"/>
    <p:sldId id="273" r:id="rId5"/>
    <p:sldId id="269" r:id="rId6"/>
    <p:sldId id="268" r:id="rId7"/>
    <p:sldId id="257" r:id="rId8"/>
    <p:sldId id="262" r:id="rId9"/>
    <p:sldId id="259" r:id="rId10"/>
    <p:sldId id="270" r:id="rId11"/>
    <p:sldId id="271" r:id="rId12"/>
    <p:sldId id="274" r:id="rId13"/>
    <p:sldId id="265" r:id="rId14"/>
    <p:sldId id="260" r:id="rId15"/>
    <p:sldId id="263" r:id="rId16"/>
    <p:sldId id="266" r:id="rId17"/>
    <p:sldId id="261" r:id="rId1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902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872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195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619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319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712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442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86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78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794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444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523A4-D71B-41FC-ADEB-B3A09387DE36}" type="datetimeFigureOut">
              <a:rPr lang="et-EE" smtClean="0"/>
              <a:t>28.11.2019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1428-9173-4F19-A355-E7E09E3A09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9397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12192000" cy="6964680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01600" y="44704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fi-FI" sz="4400" b="1" dirty="0">
                <a:solidFill>
                  <a:srgbClr val="FFFF00"/>
                </a:solidFill>
              </a:rPr>
              <a:t>Pärnumaa 2050 </a:t>
            </a:r>
            <a:r>
              <a:rPr lang="fi-FI" sz="4400" b="1" dirty="0" err="1">
                <a:solidFill>
                  <a:srgbClr val="FFFF00"/>
                </a:solidFill>
              </a:rPr>
              <a:t>pärast</a:t>
            </a:r>
            <a:r>
              <a:rPr lang="fi-FI" sz="4400" b="1" dirty="0">
                <a:solidFill>
                  <a:srgbClr val="FFFF00"/>
                </a:solidFill>
              </a:rPr>
              <a:t> </a:t>
            </a:r>
            <a:r>
              <a:rPr lang="fi-FI" sz="4400" b="1" dirty="0" err="1">
                <a:solidFill>
                  <a:srgbClr val="FFFF00"/>
                </a:solidFill>
              </a:rPr>
              <a:t>globaalset</a:t>
            </a:r>
            <a:r>
              <a:rPr lang="fi-FI" sz="4400" b="1" dirty="0">
                <a:solidFill>
                  <a:srgbClr val="FFFF00"/>
                </a:solidFill>
              </a:rPr>
              <a:t> </a:t>
            </a:r>
            <a:r>
              <a:rPr lang="fi-FI" sz="4400" b="1" dirty="0" err="1">
                <a:solidFill>
                  <a:srgbClr val="FFFF00"/>
                </a:solidFill>
              </a:rPr>
              <a:t>maailmamajanduse</a:t>
            </a:r>
            <a:r>
              <a:rPr lang="fi-FI" sz="4400" b="1" dirty="0">
                <a:solidFill>
                  <a:srgbClr val="FFFF00"/>
                </a:solidFill>
              </a:rPr>
              <a:t> </a:t>
            </a:r>
            <a:r>
              <a:rPr lang="fi-FI" sz="4400" b="1" dirty="0" err="1">
                <a:solidFill>
                  <a:srgbClr val="FFFF00"/>
                </a:solidFill>
              </a:rPr>
              <a:t>kliimakatastroofi</a:t>
            </a:r>
            <a:r>
              <a:rPr lang="fi-FI" sz="4400" b="1" dirty="0">
                <a:solidFill>
                  <a:srgbClr val="FFFF00"/>
                </a:solidFill>
              </a:rPr>
              <a:t>.</a:t>
            </a:r>
            <a:br>
              <a:rPr lang="fi-FI" sz="4400" b="1" dirty="0">
                <a:solidFill>
                  <a:srgbClr val="FFFF00"/>
                </a:solidFill>
              </a:rPr>
            </a:br>
            <a:r>
              <a:rPr lang="et-EE" sz="4400" b="1" dirty="0">
                <a:solidFill>
                  <a:srgbClr val="FFFF00"/>
                </a:solidFill>
              </a:rPr>
              <a:t>Võimalikud </a:t>
            </a:r>
            <a:r>
              <a:rPr lang="et-EE" sz="4400" b="1" dirty="0" smtClean="0">
                <a:solidFill>
                  <a:srgbClr val="FFFF00"/>
                </a:solidFill>
              </a:rPr>
              <a:t>stsenaariumid</a:t>
            </a:r>
            <a:endParaRPr lang="et-EE" sz="44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9725891" y="0"/>
            <a:ext cx="22671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accent6">
                    <a:lumMod val="75000"/>
                  </a:schemeClr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C00000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t-EE" sz="2000" i="1" kern="0" dirty="0" smtClean="0">
                <a:solidFill>
                  <a:srgbClr val="FFFF00"/>
                </a:solidFill>
              </a:rPr>
              <a:t>TARTU ÜLIKOOL </a:t>
            </a:r>
          </a:p>
          <a:p>
            <a:pPr>
              <a:lnSpc>
                <a:spcPct val="80000"/>
              </a:lnSpc>
            </a:pPr>
            <a:r>
              <a:rPr lang="en-GB" sz="2000" i="1" kern="0" dirty="0" smtClean="0">
                <a:solidFill>
                  <a:srgbClr val="FFFF00"/>
                </a:solidFill>
              </a:rPr>
              <a:t>Garri </a:t>
            </a:r>
            <a:r>
              <a:rPr lang="en-GB" sz="2000" i="1" kern="0" dirty="0" err="1" smtClean="0">
                <a:solidFill>
                  <a:srgbClr val="FFFF00"/>
                </a:solidFill>
              </a:rPr>
              <a:t>Raagmaa</a:t>
            </a:r>
            <a:r>
              <a:rPr lang="et-EE" sz="2000" i="1" kern="0" dirty="0" smtClean="0">
                <a:solidFill>
                  <a:srgbClr val="FFFF00"/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GB" sz="2000" i="1" kern="0" dirty="0" smtClean="0">
                <a:solidFill>
                  <a:srgbClr val="FFFF00"/>
                </a:solidFill>
              </a:rPr>
              <a:t>&lt;garri@ut.ee&gt;  </a:t>
            </a:r>
            <a:endParaRPr lang="et-EE" sz="2000" i="1" kern="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i="1" kern="0" dirty="0" smtClean="0">
                <a:solidFill>
                  <a:srgbClr val="FFFF00"/>
                </a:solidFill>
              </a:rPr>
              <a:t>5278899</a:t>
            </a:r>
            <a:endParaRPr lang="en-GB" sz="2000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074" name="Picture 2" descr="https://f11.pmo.ee/gVE46N1C23w-yxzFVeACV5utQrM=/fit-in/1980x1980/filters:no_upscale()/nginx/o/2017/11/14/7311529t1h7a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3" y="-1278904"/>
            <a:ext cx="12919864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urope age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43" y="-750354"/>
            <a:ext cx="10069493" cy="78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55345" cy="6340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t-EE" dirty="0" smtClean="0"/>
              <a:t>Vanussõltuvuskordaja </a:t>
            </a:r>
            <a:r>
              <a:rPr lang="en-GB" noProof="0" dirty="0" smtClean="0"/>
              <a:t>Euro</a:t>
            </a:r>
            <a:r>
              <a:rPr lang="et-EE" noProof="0" dirty="0" smtClean="0"/>
              <a:t>o</a:t>
            </a:r>
            <a:r>
              <a:rPr lang="en-GB" noProof="0" dirty="0" smtClean="0"/>
              <a:t>p</a:t>
            </a:r>
            <a:r>
              <a:rPr lang="et-EE" noProof="0" dirty="0" err="1" smtClean="0"/>
              <a:t>as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0" y="5845688"/>
            <a:ext cx="3071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dirty="0"/>
              <a:t>Eestis praegu – 25</a:t>
            </a:r>
            <a:r>
              <a:rPr lang="et-EE" sz="2800" dirty="0" smtClean="0"/>
              <a:t>%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158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1" y="-429370"/>
            <a:ext cx="12475597" cy="86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886" y="-315429"/>
            <a:ext cx="12945979" cy="7277100"/>
          </a:xfrm>
          <a:prstGeom prst="rect">
            <a:avLst/>
          </a:prstGeom>
        </p:spPr>
      </p:pic>
      <p:pic>
        <p:nvPicPr>
          <p:cNvPr id="5124" name="Picture 4" descr="http://f.pmo.ee/f/2008/05/05/38194t81hac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043" y="-459480"/>
            <a:ext cx="15911836" cy="73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72199" y="932965"/>
            <a:ext cx="6446153" cy="706090"/>
          </a:xfrm>
        </p:spPr>
        <p:txBody>
          <a:bodyPr>
            <a:normAutofit fontScale="90000"/>
          </a:bodyPr>
          <a:lstStyle/>
          <a:p>
            <a:r>
              <a:rPr lang="et-EE" sz="8000" dirty="0">
                <a:solidFill>
                  <a:schemeClr val="bg1"/>
                </a:solidFill>
              </a:rPr>
              <a:t>2044??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50" name="Picture 2" descr="Kujutiste tulemus päringule IT worl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06901" cy="83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stkülik 3"/>
          <p:cNvSpPr/>
          <p:nvPr/>
        </p:nvSpPr>
        <p:spPr>
          <a:xfrm>
            <a:off x="212436" y="-208913"/>
            <a:ext cx="5184157" cy="212365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t-EE" sz="6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Eesti </a:t>
            </a:r>
            <a:r>
              <a:rPr lang="et-EE" sz="6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kolmas IT HUUB</a:t>
            </a:r>
            <a:endParaRPr lang="et-EE" sz="4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074" name="Picture 2" descr="Kujutiste tulemus päringule tööstu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stkülik 5"/>
          <p:cNvSpPr/>
          <p:nvPr/>
        </p:nvSpPr>
        <p:spPr>
          <a:xfrm>
            <a:off x="50800" y="45521"/>
            <a:ext cx="12090400" cy="101566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t-EE" sz="6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Pärnu tööstus </a:t>
            </a:r>
            <a:r>
              <a:rPr lang="et-EE" sz="6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biomajanduse</a:t>
            </a:r>
            <a:r>
              <a:rPr lang="et-EE" sz="6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eesliinil</a:t>
            </a:r>
          </a:p>
        </p:txBody>
      </p:sp>
    </p:spTree>
    <p:extLst>
      <p:ext uri="{BB962C8B-B14F-4D97-AF65-F5344CB8AC3E}">
        <p14:creationId xmlns:p14="http://schemas.microsoft.com/office/powerpoint/2010/main" val="22873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098" name="Picture 2" descr="Kujutiste tulemus päringule pärnu ran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02" y="-257956"/>
            <a:ext cx="12699738" cy="895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109" y="-133495"/>
            <a:ext cx="3121891" cy="1492529"/>
          </a:xfrm>
          <a:prstGeom prst="rect">
            <a:avLst/>
          </a:prstGeom>
        </p:spPr>
      </p:pic>
      <p:sp>
        <p:nvSpPr>
          <p:cNvPr id="7" name="Ristkülik 6"/>
          <p:cNvSpPr/>
          <p:nvPr/>
        </p:nvSpPr>
        <p:spPr>
          <a:xfrm>
            <a:off x="380514" y="-137133"/>
            <a:ext cx="11811486" cy="110799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t-EE" sz="6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Läänemere </a:t>
            </a:r>
            <a:r>
              <a:rPr lang="et-EE" sz="6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turismiparadiis</a:t>
            </a:r>
            <a:endParaRPr lang="et-EE" sz="4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 descr="P_MU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7365" cy="85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stkülik 5"/>
          <p:cNvSpPr/>
          <p:nvPr/>
        </p:nvSpPr>
        <p:spPr>
          <a:xfrm>
            <a:off x="400050" y="306271"/>
            <a:ext cx="6380293" cy="1938992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t-EE" sz="6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Talsingi</a:t>
            </a:r>
            <a:r>
              <a:rPr lang="et-EE" sz="6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6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Riia </a:t>
            </a:r>
            <a:r>
              <a:rPr lang="et-EE" sz="6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suburbia</a:t>
            </a:r>
            <a:endParaRPr lang="et-EE" sz="6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06" y="0"/>
            <a:ext cx="10353675" cy="6924675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365125"/>
            <a:ext cx="2392218" cy="4530148"/>
          </a:xfrm>
        </p:spPr>
        <p:txBody>
          <a:bodyPr>
            <a:noAutofit/>
          </a:bodyPr>
          <a:lstStyle/>
          <a:p>
            <a:r>
              <a:rPr lang="et-EE" sz="3200" b="1" dirty="0" smtClean="0"/>
              <a:t>Maapinna vertikaalliiku-</a:t>
            </a:r>
            <a:r>
              <a:rPr lang="et-EE" sz="3200" b="1" dirty="0" err="1" smtClean="0"/>
              <a:t>mise</a:t>
            </a:r>
            <a:r>
              <a:rPr lang="et-EE" sz="3200" b="1" dirty="0" smtClean="0"/>
              <a:t> </a:t>
            </a:r>
            <a:r>
              <a:rPr lang="et-EE" sz="3200" b="1" dirty="0" err="1"/>
              <a:t>isobaasid</a:t>
            </a:r>
            <a:r>
              <a:rPr lang="et-EE" sz="3200" b="1" dirty="0"/>
              <a:t> (mm/a) </a:t>
            </a:r>
            <a:r>
              <a:rPr lang="et-EE" sz="3200" b="1" dirty="0" err="1"/>
              <a:t>Torimi</a:t>
            </a:r>
            <a:r>
              <a:rPr lang="et-EE" sz="3200" b="1" dirty="0"/>
              <a:t> </a:t>
            </a:r>
            <a:r>
              <a:rPr lang="et-EE" sz="3200" b="1" dirty="0" smtClean="0"/>
              <a:t>(2004) 1990.a </a:t>
            </a:r>
            <a:r>
              <a:rPr lang="et-EE" sz="3200" b="1" dirty="0"/>
              <a:t>skeemi </a:t>
            </a:r>
            <a:r>
              <a:rPr lang="et-EE" sz="3200" b="1" dirty="0" smtClean="0"/>
              <a:t>põhjal.</a:t>
            </a:r>
            <a:endParaRPr lang="et-EE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0" y="55530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t-EE" dirty="0" err="1" smtClean="0"/>
              <a:t>Kall</a:t>
            </a:r>
            <a:r>
              <a:rPr lang="et-EE" dirty="0" smtClean="0"/>
              <a:t> </a:t>
            </a:r>
            <a:r>
              <a:rPr lang="et-EE" dirty="0"/>
              <a:t>ja </a:t>
            </a:r>
            <a:r>
              <a:rPr lang="et-EE" dirty="0" smtClean="0"/>
              <a:t>Oja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567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perld.com/science/graphics/CarsWorldT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74" y="-101600"/>
            <a:ext cx="12508509" cy="77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stkülik 6"/>
          <p:cNvSpPr/>
          <p:nvPr/>
        </p:nvSpPr>
        <p:spPr>
          <a:xfrm>
            <a:off x="8356820" y="4750415"/>
            <a:ext cx="2291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err="1" smtClean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Roper</a:t>
            </a:r>
            <a:r>
              <a:rPr lang="et-EE" sz="2400" dirty="0" smtClean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2018</a:t>
            </a:r>
            <a:endParaRPr lang="et-EE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Pealkiri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15" name="Pealkiri 1"/>
          <p:cNvSpPr txBox="1">
            <a:spLocks/>
          </p:cNvSpPr>
          <p:nvPr/>
        </p:nvSpPr>
        <p:spPr>
          <a:xfrm>
            <a:off x="1556366" y="-107543"/>
            <a:ext cx="10141527" cy="7894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b="1" smtClean="0"/>
              <a:t>Autosid maailmas - prognoos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14946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141553"/>
            <a:ext cx="12121242" cy="6716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843" y="4438191"/>
            <a:ext cx="268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Bloomberg</a:t>
            </a:r>
            <a:r>
              <a:rPr lang="et-EE" sz="2400" dirty="0" smtClean="0"/>
              <a:t> 2019</a:t>
            </a:r>
            <a:endParaRPr lang="et-EE" sz="2400" dirty="0"/>
          </a:p>
        </p:txBody>
      </p:sp>
      <p:sp>
        <p:nvSpPr>
          <p:cNvPr id="7" name="Pealkiri 1"/>
          <p:cNvSpPr txBox="1">
            <a:spLocks/>
          </p:cNvSpPr>
          <p:nvPr/>
        </p:nvSpPr>
        <p:spPr>
          <a:xfrm>
            <a:off x="1500708" y="2275019"/>
            <a:ext cx="7460412" cy="7894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b="1" dirty="0" smtClean="0"/>
              <a:t>Elektriautode müük -prognoos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11528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170" name="Picture 2" descr="Pildiotsingu global warming tule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3648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564"/>
            <a:ext cx="12339782" cy="87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26" y="-83127"/>
            <a:ext cx="12916144" cy="7278255"/>
          </a:xfrm>
        </p:spPr>
      </p:pic>
    </p:spTree>
    <p:extLst>
      <p:ext uri="{BB962C8B-B14F-4D97-AF65-F5344CB8AC3E}">
        <p14:creationId xmlns:p14="http://schemas.microsoft.com/office/powerpoint/2010/main" val="38817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557" y="0"/>
            <a:ext cx="12538364" cy="732688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293896" y="2769656"/>
            <a:ext cx="6381548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t-EE" sz="6000" b="1" dirty="0" smtClean="0">
                <a:solidFill>
                  <a:srgbClr val="002060"/>
                </a:solidFill>
              </a:rPr>
              <a:t>Elanike arv miljonites</a:t>
            </a:r>
            <a:endParaRPr lang="et-EE" sz="6000" b="1" dirty="0">
              <a:solidFill>
                <a:srgbClr val="00206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164278" y="5607567"/>
            <a:ext cx="1703671" cy="600728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ÜRO 2019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555" y="3940944"/>
            <a:ext cx="5744230" cy="13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 descr="https://worldmapper.org/wp-content/uploads/2018/03/People_TotalPopulation_20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31" y="0"/>
            <a:ext cx="12597640" cy="70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su kohatäide 2"/>
          <p:cNvSpPr txBox="1">
            <a:spLocks/>
          </p:cNvSpPr>
          <p:nvPr/>
        </p:nvSpPr>
        <p:spPr>
          <a:xfrm>
            <a:off x="8552874" y="5607567"/>
            <a:ext cx="3315076" cy="60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t-EE" dirty="0" err="1" smtClean="0"/>
              <a:t>Worldmapper</a:t>
            </a:r>
            <a:r>
              <a:rPr lang="et-EE" dirty="0" smtClean="0"/>
              <a:t>  </a:t>
            </a:r>
            <a:r>
              <a:rPr lang="et-EE" dirty="0" smtClean="0"/>
              <a:t>2019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759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'i kujundu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'i kujundus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79</Words>
  <Application>Microsoft Office PowerPoint</Application>
  <PresentationFormat>Laiekraan</PresentationFormat>
  <Paragraphs>21</Paragraphs>
  <Slides>17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 Historic</vt:lpstr>
      <vt:lpstr>Times New Roman</vt:lpstr>
      <vt:lpstr>Office'i kujundus</vt:lpstr>
      <vt:lpstr>Pärnumaa 2050 pärast globaalset maailmamajanduse kliimakatastroofi. Võimalikud stsenaariumid</vt:lpstr>
      <vt:lpstr>Maapinna vertikaalliiku-mise isobaasid (mm/a) Torimi (2004) 1990.a skeemi põhjal.</vt:lpstr>
      <vt:lpstr>PowerPointi esitlus</vt:lpstr>
      <vt:lpstr>PowerPointi esitlus</vt:lpstr>
      <vt:lpstr>PowerPointi esitlus</vt:lpstr>
      <vt:lpstr>PowerPointi esitlus</vt:lpstr>
      <vt:lpstr>PowerPointi esitlus</vt:lpstr>
      <vt:lpstr>Elanike arv miljonites</vt:lpstr>
      <vt:lpstr>PowerPointi esitlus</vt:lpstr>
      <vt:lpstr>PowerPointi esitlus</vt:lpstr>
      <vt:lpstr>Vanussõltuvuskordaja Euroopas</vt:lpstr>
      <vt:lpstr>PowerPointi esitlus</vt:lpstr>
      <vt:lpstr>2044??</vt:lpstr>
      <vt:lpstr>PowerPointi esitlus</vt:lpstr>
      <vt:lpstr>PowerPointi esitlus</vt:lpstr>
      <vt:lpstr>PowerPointi esitlus</vt:lpstr>
      <vt:lpstr>PowerPointi esitlus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Pärnumaa 2050 pärast globaalset maailmamajanduse kliimakatastroofi. Võimalikud stsenaariumid</dc:title>
  <dc:creator>Garri Raagmaa</dc:creator>
  <cp:lastModifiedBy>Garri Raagmaa</cp:lastModifiedBy>
  <cp:revision>22</cp:revision>
  <dcterms:created xsi:type="dcterms:W3CDTF">2019-11-26T22:00:52Z</dcterms:created>
  <dcterms:modified xsi:type="dcterms:W3CDTF">2019-11-28T19:32:58Z</dcterms:modified>
</cp:coreProperties>
</file>